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9028" r:id="rId5"/>
    <p:sldId id="9029" r:id="rId6"/>
    <p:sldId id="10927" r:id="rId7"/>
    <p:sldId id="10922" r:id="rId8"/>
    <p:sldId id="9031" r:id="rId9"/>
    <p:sldId id="9030" r:id="rId10"/>
    <p:sldId id="9035" r:id="rId11"/>
    <p:sldId id="9037" r:id="rId12"/>
    <p:sldId id="9038" r:id="rId13"/>
    <p:sldId id="10924" r:id="rId14"/>
    <p:sldId id="10923" r:id="rId15"/>
    <p:sldId id="9039" r:id="rId16"/>
    <p:sldId id="10925" r:id="rId17"/>
    <p:sldId id="10926" r:id="rId18"/>
    <p:sldId id="9034" r:id="rId19"/>
    <p:sldId id="9033" r:id="rId20"/>
    <p:sldId id="9032" r:id="rId21"/>
    <p:sldId id="10928" r:id="rId22"/>
    <p:sldId id="9036" r:id="rId23"/>
    <p:sldId id="10920" r:id="rId24"/>
    <p:sldId id="10929" r:id="rId25"/>
    <p:sldId id="9040" r:id="rId26"/>
    <p:sldId id="10916" r:id="rId27"/>
    <p:sldId id="10930" r:id="rId28"/>
    <p:sldId id="10921" r:id="rId29"/>
    <p:sldId id="10931" r:id="rId30"/>
    <p:sldId id="10932" r:id="rId31"/>
    <p:sldId id="10917" r:id="rId32"/>
    <p:sldId id="10918" r:id="rId33"/>
    <p:sldId id="10933" r:id="rId34"/>
    <p:sldId id="1091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4F5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A819EE-0C9F-43FE-9073-4872AFE34D7C}" v="368" dt="2026-07-22T06:04:52.836"/>
    <p1510:client id="{8346DAB8-018D-8AC6-D7E6-F069714CFE71}" v="10" dt="2026-07-21T08:08:53.067"/>
    <p1510:client id="{BD7ECEE7-7CEF-017D-6A1B-DCD2BB6129BA}" v="2263" dt="2026-07-22T01:06:07.593"/>
    <p1510:client id="{F1B9DEEC-2B2B-44C8-BB2B-D06DB1E9FB3F}" v="1" dt="2026-07-22T05:40:59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l Hansberry" userId="e069280c-1a97-441d-922b-722e31014fa5" providerId="ADAL" clId="{31FF6C4C-6DA6-4612-A39E-E223902A368A}"/>
    <pc:docChg chg="undo custSel addSld modSld">
      <pc:chgData name="Bill Hansberry" userId="e069280c-1a97-441d-922b-722e31014fa5" providerId="ADAL" clId="{31FF6C4C-6DA6-4612-A39E-E223902A368A}" dt="2026-07-22T06:04:52.836" v="3704" actId="14100"/>
      <pc:docMkLst>
        <pc:docMk/>
      </pc:docMkLst>
      <pc:sldChg chg="modSp mod">
        <pc:chgData name="Bill Hansberry" userId="e069280c-1a97-441d-922b-722e31014fa5" providerId="ADAL" clId="{31FF6C4C-6DA6-4612-A39E-E223902A368A}" dt="2026-07-06T22:29:28.393" v="0" actId="1076"/>
        <pc:sldMkLst>
          <pc:docMk/>
          <pc:sldMk cId="835621287" sldId="9028"/>
        </pc:sldMkLst>
        <pc:spChg chg="mod">
          <ac:chgData name="Bill Hansberry" userId="e069280c-1a97-441d-922b-722e31014fa5" providerId="ADAL" clId="{31FF6C4C-6DA6-4612-A39E-E223902A368A}" dt="2026-07-06T22:29:28.393" v="0" actId="1076"/>
          <ac:spMkLst>
            <pc:docMk/>
            <pc:sldMk cId="835621287" sldId="9028"/>
            <ac:spMk id="9" creationId="{904FC8C8-D602-6B54-6FC8-2FC9C6D0E84A}"/>
          </ac:spMkLst>
        </pc:spChg>
      </pc:sldChg>
      <pc:sldChg chg="modSp mod">
        <pc:chgData name="Bill Hansberry" userId="e069280c-1a97-441d-922b-722e31014fa5" providerId="ADAL" clId="{31FF6C4C-6DA6-4612-A39E-E223902A368A}" dt="2026-07-22T04:12:50.176" v="3547" actId="207"/>
        <pc:sldMkLst>
          <pc:docMk/>
          <pc:sldMk cId="532813157" sldId="9029"/>
        </pc:sldMkLst>
        <pc:spChg chg="mod">
          <ac:chgData name="Bill Hansberry" userId="e069280c-1a97-441d-922b-722e31014fa5" providerId="ADAL" clId="{31FF6C4C-6DA6-4612-A39E-E223902A368A}" dt="2026-07-22T04:12:50.176" v="3547" actId="207"/>
          <ac:spMkLst>
            <pc:docMk/>
            <pc:sldMk cId="532813157" sldId="9029"/>
            <ac:spMk id="9" creationId="{904FC8C8-D602-6B54-6FC8-2FC9C6D0E84A}"/>
          </ac:spMkLst>
        </pc:spChg>
      </pc:sldChg>
      <pc:sldChg chg="addSp modSp mod">
        <pc:chgData name="Bill Hansberry" userId="e069280c-1a97-441d-922b-722e31014fa5" providerId="ADAL" clId="{31FF6C4C-6DA6-4612-A39E-E223902A368A}" dt="2026-07-22T03:17:34.366" v="2304" actId="164"/>
        <pc:sldMkLst>
          <pc:docMk/>
          <pc:sldMk cId="822464370" sldId="9030"/>
        </pc:sldMkLst>
        <pc:grpChg chg="add mod">
          <ac:chgData name="Bill Hansberry" userId="e069280c-1a97-441d-922b-722e31014fa5" providerId="ADAL" clId="{31FF6C4C-6DA6-4612-A39E-E223902A368A}" dt="2026-07-22T03:17:27.775" v="2302" actId="164"/>
          <ac:grpSpMkLst>
            <pc:docMk/>
            <pc:sldMk cId="822464370" sldId="9030"/>
            <ac:grpSpMk id="6" creationId="{FCDA410F-455A-4E40-B8EE-BD4B01601200}"/>
          </ac:grpSpMkLst>
        </pc:grpChg>
        <pc:grpChg chg="add mod">
          <ac:chgData name="Bill Hansberry" userId="e069280c-1a97-441d-922b-722e31014fa5" providerId="ADAL" clId="{31FF6C4C-6DA6-4612-A39E-E223902A368A}" dt="2026-07-22T03:17:34.366" v="2304" actId="164"/>
          <ac:grpSpMkLst>
            <pc:docMk/>
            <pc:sldMk cId="822464370" sldId="9030"/>
            <ac:grpSpMk id="9" creationId="{88358DA6-BC47-3706-B579-150D379302ED}"/>
          </ac:grpSpMkLst>
        </pc:grpChg>
        <pc:picChg chg="mod">
          <ac:chgData name="Bill Hansberry" userId="e069280c-1a97-441d-922b-722e31014fa5" providerId="ADAL" clId="{31FF6C4C-6DA6-4612-A39E-E223902A368A}" dt="2026-07-22T03:17:27.775" v="2302" actId="164"/>
          <ac:picMkLst>
            <pc:docMk/>
            <pc:sldMk cId="822464370" sldId="9030"/>
            <ac:picMk id="2" creationId="{3492BA9F-25FC-E301-32FA-74A53F1A9230}"/>
          </ac:picMkLst>
        </pc:picChg>
        <pc:picChg chg="mod">
          <ac:chgData name="Bill Hansberry" userId="e069280c-1a97-441d-922b-722e31014fa5" providerId="ADAL" clId="{31FF6C4C-6DA6-4612-A39E-E223902A368A}" dt="2026-07-22T03:17:34.366" v="2304" actId="164"/>
          <ac:picMkLst>
            <pc:docMk/>
            <pc:sldMk cId="822464370" sldId="9030"/>
            <ac:picMk id="3" creationId="{271DF1E7-7399-052D-502F-4F18E2288E9D}"/>
          </ac:picMkLst>
        </pc:picChg>
        <pc:picChg chg="mod">
          <ac:chgData name="Bill Hansberry" userId="e069280c-1a97-441d-922b-722e31014fa5" providerId="ADAL" clId="{31FF6C4C-6DA6-4612-A39E-E223902A368A}" dt="2026-07-22T03:17:34.366" v="2304" actId="164"/>
          <ac:picMkLst>
            <pc:docMk/>
            <pc:sldMk cId="822464370" sldId="9030"/>
            <ac:picMk id="4" creationId="{957A748D-72C5-2BDB-224B-3652329F13C2}"/>
          </ac:picMkLst>
        </pc:picChg>
        <pc:picChg chg="mod">
          <ac:chgData name="Bill Hansberry" userId="e069280c-1a97-441d-922b-722e31014fa5" providerId="ADAL" clId="{31FF6C4C-6DA6-4612-A39E-E223902A368A}" dt="2026-07-22T03:17:27.775" v="2302" actId="164"/>
          <ac:picMkLst>
            <pc:docMk/>
            <pc:sldMk cId="822464370" sldId="9030"/>
            <ac:picMk id="7" creationId="{D2C5406D-7488-B0E5-1CE7-CD032B95AEDB}"/>
          </ac:picMkLst>
        </pc:picChg>
      </pc:sldChg>
      <pc:sldChg chg="addSp delSp modSp mod">
        <pc:chgData name="Bill Hansberry" userId="e069280c-1a97-441d-922b-722e31014fa5" providerId="ADAL" clId="{31FF6C4C-6DA6-4612-A39E-E223902A368A}" dt="2026-07-22T03:17:16.049" v="2300" actId="164"/>
        <pc:sldMkLst>
          <pc:docMk/>
          <pc:sldMk cId="2268106965" sldId="9031"/>
        </pc:sldMkLst>
        <pc:grpChg chg="add mod">
          <ac:chgData name="Bill Hansberry" userId="e069280c-1a97-441d-922b-722e31014fa5" providerId="ADAL" clId="{31FF6C4C-6DA6-4612-A39E-E223902A368A}" dt="2026-07-22T03:17:12.660" v="2299" actId="164"/>
          <ac:grpSpMkLst>
            <pc:docMk/>
            <pc:sldMk cId="2268106965" sldId="9031"/>
            <ac:grpSpMk id="7" creationId="{08463331-F30B-1623-6BAF-50467460FA2C}"/>
          </ac:grpSpMkLst>
        </pc:grpChg>
        <pc:grpChg chg="add mod">
          <ac:chgData name="Bill Hansberry" userId="e069280c-1a97-441d-922b-722e31014fa5" providerId="ADAL" clId="{31FF6C4C-6DA6-4612-A39E-E223902A368A}" dt="2026-07-22T03:17:16.049" v="2300" actId="164"/>
          <ac:grpSpMkLst>
            <pc:docMk/>
            <pc:sldMk cId="2268106965" sldId="9031"/>
            <ac:grpSpMk id="10" creationId="{28878912-CE77-D1AE-602E-16F81C0752F0}"/>
          </ac:grpSpMkLst>
        </pc:grpChg>
        <pc:picChg chg="add mod">
          <ac:chgData name="Bill Hansberry" userId="e069280c-1a97-441d-922b-722e31014fa5" providerId="ADAL" clId="{31FF6C4C-6DA6-4612-A39E-E223902A368A}" dt="2026-07-22T03:17:16.049" v="2300" actId="164"/>
          <ac:picMkLst>
            <pc:docMk/>
            <pc:sldMk cId="2268106965" sldId="9031"/>
            <ac:picMk id="2" creationId="{CE50F895-E1CD-4520-6AE9-29B7C6BAFED9}"/>
          </ac:picMkLst>
        </pc:picChg>
        <pc:picChg chg="del mod">
          <ac:chgData name="Bill Hansberry" userId="e069280c-1a97-441d-922b-722e31014fa5" providerId="ADAL" clId="{31FF6C4C-6DA6-4612-A39E-E223902A368A}" dt="2026-07-22T03:16:47.179" v="2293" actId="478"/>
          <ac:picMkLst>
            <pc:docMk/>
            <pc:sldMk cId="2268106965" sldId="9031"/>
            <ac:picMk id="3" creationId="{4D93169E-A802-B4B6-0CA7-377AB3E708AE}"/>
          </ac:picMkLst>
        </pc:picChg>
        <pc:picChg chg="mod">
          <ac:chgData name="Bill Hansberry" userId="e069280c-1a97-441d-922b-722e31014fa5" providerId="ADAL" clId="{31FF6C4C-6DA6-4612-A39E-E223902A368A}" dt="2026-07-22T03:17:16.049" v="2300" actId="164"/>
          <ac:picMkLst>
            <pc:docMk/>
            <pc:sldMk cId="2268106965" sldId="9031"/>
            <ac:picMk id="4" creationId="{1B75CAD3-F2CE-EEE6-F0F4-2B207F4C8370}"/>
          </ac:picMkLst>
        </pc:picChg>
        <pc:picChg chg="mod ord">
          <ac:chgData name="Bill Hansberry" userId="e069280c-1a97-441d-922b-722e31014fa5" providerId="ADAL" clId="{31FF6C4C-6DA6-4612-A39E-E223902A368A}" dt="2026-07-22T03:17:12.660" v="2299" actId="164"/>
          <ac:picMkLst>
            <pc:docMk/>
            <pc:sldMk cId="2268106965" sldId="9031"/>
            <ac:picMk id="6" creationId="{C28E2CAF-E577-A28F-FFCB-1FDAD58C3F4E}"/>
          </ac:picMkLst>
        </pc:picChg>
        <pc:picChg chg="mod">
          <ac:chgData name="Bill Hansberry" userId="e069280c-1a97-441d-922b-722e31014fa5" providerId="ADAL" clId="{31FF6C4C-6DA6-4612-A39E-E223902A368A}" dt="2026-07-22T03:17:12.660" v="2299" actId="164"/>
          <ac:picMkLst>
            <pc:docMk/>
            <pc:sldMk cId="2268106965" sldId="9031"/>
            <ac:picMk id="9" creationId="{F6F7C9F1-011C-5B0D-03AF-B12D97569EAB}"/>
          </ac:picMkLst>
        </pc:picChg>
      </pc:sldChg>
      <pc:sldChg chg="modSp mod">
        <pc:chgData name="Bill Hansberry" userId="e069280c-1a97-441d-922b-722e31014fa5" providerId="ADAL" clId="{31FF6C4C-6DA6-4612-A39E-E223902A368A}" dt="2026-07-20T06:54:39.228" v="220" actId="5793"/>
        <pc:sldMkLst>
          <pc:docMk/>
          <pc:sldMk cId="1738061919" sldId="9032"/>
        </pc:sldMkLst>
        <pc:spChg chg="mod">
          <ac:chgData name="Bill Hansberry" userId="e069280c-1a97-441d-922b-722e31014fa5" providerId="ADAL" clId="{31FF6C4C-6DA6-4612-A39E-E223902A368A}" dt="2026-07-20T06:54:39.228" v="220" actId="5793"/>
          <ac:spMkLst>
            <pc:docMk/>
            <pc:sldMk cId="1738061919" sldId="9032"/>
            <ac:spMk id="6" creationId="{77C6E761-6E80-483E-FD44-2BC2362773C5}"/>
          </ac:spMkLst>
        </pc:spChg>
        <pc:picChg chg="mod">
          <ac:chgData name="Bill Hansberry" userId="e069280c-1a97-441d-922b-722e31014fa5" providerId="ADAL" clId="{31FF6C4C-6DA6-4612-A39E-E223902A368A}" dt="2026-07-20T06:54:33.644" v="213" actId="1076"/>
          <ac:picMkLst>
            <pc:docMk/>
            <pc:sldMk cId="1738061919" sldId="9032"/>
            <ac:picMk id="3" creationId="{653F6EC9-A265-9C32-5026-F24BCE4EE4DC}"/>
          </ac:picMkLst>
        </pc:picChg>
      </pc:sldChg>
      <pc:sldChg chg="modSp mod">
        <pc:chgData name="Bill Hansberry" userId="e069280c-1a97-441d-922b-722e31014fa5" providerId="ADAL" clId="{31FF6C4C-6DA6-4612-A39E-E223902A368A}" dt="2026-07-20T06:49:38.428" v="148" actId="1076"/>
        <pc:sldMkLst>
          <pc:docMk/>
          <pc:sldMk cId="3563557824" sldId="9033"/>
        </pc:sldMkLst>
        <pc:spChg chg="mod">
          <ac:chgData name="Bill Hansberry" userId="e069280c-1a97-441d-922b-722e31014fa5" providerId="ADAL" clId="{31FF6C4C-6DA6-4612-A39E-E223902A368A}" dt="2026-07-20T06:49:34.150" v="145" actId="14100"/>
          <ac:spMkLst>
            <pc:docMk/>
            <pc:sldMk cId="3563557824" sldId="9033"/>
            <ac:spMk id="6" creationId="{6AA7DCE3-0923-5AAF-C2E3-B48B3067C3D4}"/>
          </ac:spMkLst>
        </pc:spChg>
        <pc:picChg chg="mod">
          <ac:chgData name="Bill Hansberry" userId="e069280c-1a97-441d-922b-722e31014fa5" providerId="ADAL" clId="{31FF6C4C-6DA6-4612-A39E-E223902A368A}" dt="2026-07-20T06:49:38.428" v="148" actId="1076"/>
          <ac:picMkLst>
            <pc:docMk/>
            <pc:sldMk cId="3563557824" sldId="9033"/>
            <ac:picMk id="4" creationId="{30D2C4D5-8181-84C2-AB92-55107EA2CE07}"/>
          </ac:picMkLst>
        </pc:picChg>
      </pc:sldChg>
      <pc:sldChg chg="modSp mod">
        <pc:chgData name="Bill Hansberry" userId="e069280c-1a97-441d-922b-722e31014fa5" providerId="ADAL" clId="{31FF6C4C-6DA6-4612-A39E-E223902A368A}" dt="2026-07-20T06:49:22.997" v="141" actId="1076"/>
        <pc:sldMkLst>
          <pc:docMk/>
          <pc:sldMk cId="3765881677" sldId="9034"/>
        </pc:sldMkLst>
        <pc:spChg chg="mod">
          <ac:chgData name="Bill Hansberry" userId="e069280c-1a97-441d-922b-722e31014fa5" providerId="ADAL" clId="{31FF6C4C-6DA6-4612-A39E-E223902A368A}" dt="2026-07-20T06:49:22.997" v="141" actId="1076"/>
          <ac:spMkLst>
            <pc:docMk/>
            <pc:sldMk cId="3765881677" sldId="9034"/>
            <ac:spMk id="6" creationId="{4F59754A-8C41-404C-F6F6-202AAEAD90B9}"/>
          </ac:spMkLst>
        </pc:spChg>
        <pc:picChg chg="mod">
          <ac:chgData name="Bill Hansberry" userId="e069280c-1a97-441d-922b-722e31014fa5" providerId="ADAL" clId="{31FF6C4C-6DA6-4612-A39E-E223902A368A}" dt="2026-07-20T06:49:18.649" v="139" actId="1076"/>
          <ac:picMkLst>
            <pc:docMk/>
            <pc:sldMk cId="3765881677" sldId="9034"/>
            <ac:picMk id="9" creationId="{5966D268-AE55-6F5A-8298-B71BA608AA0D}"/>
          </ac:picMkLst>
        </pc:picChg>
      </pc:sldChg>
      <pc:sldChg chg="modSp mod">
        <pc:chgData name="Bill Hansberry" userId="e069280c-1a97-441d-922b-722e31014fa5" providerId="ADAL" clId="{31FF6C4C-6DA6-4612-A39E-E223902A368A}" dt="2026-07-22T03:19:00.288" v="2334" actId="403"/>
        <pc:sldMkLst>
          <pc:docMk/>
          <pc:sldMk cId="797986220" sldId="9035"/>
        </pc:sldMkLst>
        <pc:spChg chg="mod">
          <ac:chgData name="Bill Hansberry" userId="e069280c-1a97-441d-922b-722e31014fa5" providerId="ADAL" clId="{31FF6C4C-6DA6-4612-A39E-E223902A368A}" dt="2026-07-22T03:19:00.288" v="2334" actId="403"/>
          <ac:spMkLst>
            <pc:docMk/>
            <pc:sldMk cId="797986220" sldId="9035"/>
            <ac:spMk id="6" creationId="{E80B53DD-ADE8-0C84-CBBF-EA2F3B17D7C1}"/>
          </ac:spMkLst>
        </pc:spChg>
        <pc:picChg chg="mod">
          <ac:chgData name="Bill Hansberry" userId="e069280c-1a97-441d-922b-722e31014fa5" providerId="ADAL" clId="{31FF6C4C-6DA6-4612-A39E-E223902A368A}" dt="2026-07-22T03:17:43.461" v="2305" actId="1076"/>
          <ac:picMkLst>
            <pc:docMk/>
            <pc:sldMk cId="797986220" sldId="9035"/>
            <ac:picMk id="3" creationId="{24E83C1F-0FCA-3A89-7492-E7EF9BAE3933}"/>
          </ac:picMkLst>
        </pc:picChg>
      </pc:sldChg>
      <pc:sldChg chg="modSp mod modAnim">
        <pc:chgData name="Bill Hansberry" userId="e069280c-1a97-441d-922b-722e31014fa5" providerId="ADAL" clId="{31FF6C4C-6DA6-4612-A39E-E223902A368A}" dt="2026-07-22T03:51:53.923" v="2987"/>
        <pc:sldMkLst>
          <pc:docMk/>
          <pc:sldMk cId="1929627106" sldId="9036"/>
        </pc:sldMkLst>
        <pc:spChg chg="mod">
          <ac:chgData name="Bill Hansberry" userId="e069280c-1a97-441d-922b-722e31014fa5" providerId="ADAL" clId="{31FF6C4C-6DA6-4612-A39E-E223902A368A}" dt="2026-07-22T03:49:27.570" v="2971" actId="207"/>
          <ac:spMkLst>
            <pc:docMk/>
            <pc:sldMk cId="1929627106" sldId="9036"/>
            <ac:spMk id="6" creationId="{7F797437-4E35-702E-B142-BA06FF7DA231}"/>
          </ac:spMkLst>
        </pc:spChg>
        <pc:spChg chg="mod">
          <ac:chgData name="Bill Hansberry" userId="e069280c-1a97-441d-922b-722e31014fa5" providerId="ADAL" clId="{31FF6C4C-6DA6-4612-A39E-E223902A368A}" dt="2026-07-22T03:50:54.167" v="2978" actId="1076"/>
          <ac:spMkLst>
            <pc:docMk/>
            <pc:sldMk cId="1929627106" sldId="9036"/>
            <ac:spMk id="7" creationId="{9339B84B-BD7E-B515-478E-069F023E2DCD}"/>
          </ac:spMkLst>
        </pc:spChg>
        <pc:picChg chg="mod">
          <ac:chgData name="Bill Hansberry" userId="e069280c-1a97-441d-922b-722e31014fa5" providerId="ADAL" clId="{31FF6C4C-6DA6-4612-A39E-E223902A368A}" dt="2026-07-20T06:51:43.239" v="183" actId="1076"/>
          <ac:picMkLst>
            <pc:docMk/>
            <pc:sldMk cId="1929627106" sldId="9036"/>
            <ac:picMk id="3" creationId="{18600022-CEA1-2B09-34BA-40513F9E77CE}"/>
          </ac:picMkLst>
        </pc:picChg>
      </pc:sldChg>
      <pc:sldChg chg="modSp mod">
        <pc:chgData name="Bill Hansberry" userId="e069280c-1a97-441d-922b-722e31014fa5" providerId="ADAL" clId="{31FF6C4C-6DA6-4612-A39E-E223902A368A}" dt="2026-07-22T03:19:17.702" v="2336" actId="207"/>
        <pc:sldMkLst>
          <pc:docMk/>
          <pc:sldMk cId="3727682451" sldId="9037"/>
        </pc:sldMkLst>
        <pc:spChg chg="mod">
          <ac:chgData name="Bill Hansberry" userId="e069280c-1a97-441d-922b-722e31014fa5" providerId="ADAL" clId="{31FF6C4C-6DA6-4612-A39E-E223902A368A}" dt="2026-07-22T03:18:37.271" v="2324" actId="14100"/>
          <ac:spMkLst>
            <pc:docMk/>
            <pc:sldMk cId="3727682451" sldId="9037"/>
            <ac:spMk id="4" creationId="{F0E0E3E0-05BF-A478-F9FA-C55807500201}"/>
          </ac:spMkLst>
        </pc:spChg>
        <pc:spChg chg="mod">
          <ac:chgData name="Bill Hansberry" userId="e069280c-1a97-441d-922b-722e31014fa5" providerId="ADAL" clId="{31FF6C4C-6DA6-4612-A39E-E223902A368A}" dt="2026-07-22T03:19:17.702" v="2336" actId="207"/>
          <ac:spMkLst>
            <pc:docMk/>
            <pc:sldMk cId="3727682451" sldId="9037"/>
            <ac:spMk id="7" creationId="{0B38CB90-A480-E576-8913-5D0F68A6DA1A}"/>
          </ac:spMkLst>
        </pc:spChg>
        <pc:picChg chg="mod">
          <ac:chgData name="Bill Hansberry" userId="e069280c-1a97-441d-922b-722e31014fa5" providerId="ADAL" clId="{31FF6C4C-6DA6-4612-A39E-E223902A368A}" dt="2026-07-06T22:32:18.159" v="45" actId="1076"/>
          <ac:picMkLst>
            <pc:docMk/>
            <pc:sldMk cId="3727682451" sldId="9037"/>
            <ac:picMk id="3" creationId="{5FBB7894-3811-D137-FF76-D8712AA4F2A3}"/>
          </ac:picMkLst>
        </pc:picChg>
      </pc:sldChg>
      <pc:sldChg chg="addSp delSp modSp mod modAnim">
        <pc:chgData name="Bill Hansberry" userId="e069280c-1a97-441d-922b-722e31014fa5" providerId="ADAL" clId="{31FF6C4C-6DA6-4612-A39E-E223902A368A}" dt="2026-07-22T03:25:26.482" v="2432" actId="20577"/>
        <pc:sldMkLst>
          <pc:docMk/>
          <pc:sldMk cId="583930235" sldId="9038"/>
        </pc:sldMkLst>
        <pc:spChg chg="add del mod">
          <ac:chgData name="Bill Hansberry" userId="e069280c-1a97-441d-922b-722e31014fa5" providerId="ADAL" clId="{31FF6C4C-6DA6-4612-A39E-E223902A368A}" dt="2026-07-22T03:21:58.298" v="2382"/>
          <ac:spMkLst>
            <pc:docMk/>
            <pc:sldMk cId="583930235" sldId="9038"/>
            <ac:spMk id="2" creationId="{00A83BFF-F566-A1D2-8C30-B9099BD364FE}"/>
          </ac:spMkLst>
        </pc:spChg>
        <pc:spChg chg="add del">
          <ac:chgData name="Bill Hansberry" userId="e069280c-1a97-441d-922b-722e31014fa5" providerId="ADAL" clId="{31FF6C4C-6DA6-4612-A39E-E223902A368A}" dt="2026-07-22T03:21:58.298" v="2382"/>
          <ac:spMkLst>
            <pc:docMk/>
            <pc:sldMk cId="583930235" sldId="9038"/>
            <ac:spMk id="3" creationId="{69B58D39-817A-EEAA-853E-BDD52DA6B155}"/>
          </ac:spMkLst>
        </pc:spChg>
        <pc:spChg chg="mod ord">
          <ac:chgData name="Bill Hansberry" userId="e069280c-1a97-441d-922b-722e31014fa5" providerId="ADAL" clId="{31FF6C4C-6DA6-4612-A39E-E223902A368A}" dt="2026-07-22T03:24:50.007" v="2424" actId="1035"/>
          <ac:spMkLst>
            <pc:docMk/>
            <pc:sldMk cId="583930235" sldId="9038"/>
            <ac:spMk id="5" creationId="{777E6D4F-144B-08DA-B1D6-928655E93CB9}"/>
          </ac:spMkLst>
        </pc:spChg>
        <pc:spChg chg="mod ord">
          <ac:chgData name="Bill Hansberry" userId="e069280c-1a97-441d-922b-722e31014fa5" providerId="ADAL" clId="{31FF6C4C-6DA6-4612-A39E-E223902A368A}" dt="2026-07-22T03:23:34.748" v="2412" actId="166"/>
          <ac:spMkLst>
            <pc:docMk/>
            <pc:sldMk cId="583930235" sldId="9038"/>
            <ac:spMk id="6" creationId="{3E43DD4B-DD70-D04C-EC80-C26684CA80DB}"/>
          </ac:spMkLst>
        </pc:spChg>
        <pc:spChg chg="mod">
          <ac:chgData name="Bill Hansberry" userId="e069280c-1a97-441d-922b-722e31014fa5" providerId="ADAL" clId="{31FF6C4C-6DA6-4612-A39E-E223902A368A}" dt="2026-07-22T03:25:26.482" v="2432" actId="20577"/>
          <ac:spMkLst>
            <pc:docMk/>
            <pc:sldMk cId="583930235" sldId="9038"/>
            <ac:spMk id="9" creationId="{06D74813-90DF-0725-F667-271C0A78046D}"/>
          </ac:spMkLst>
        </pc:spChg>
        <pc:spChg chg="mod ord">
          <ac:chgData name="Bill Hansberry" userId="e069280c-1a97-441d-922b-722e31014fa5" providerId="ADAL" clId="{31FF6C4C-6DA6-4612-A39E-E223902A368A}" dt="2026-07-22T03:24:50.007" v="2424" actId="1035"/>
          <ac:spMkLst>
            <pc:docMk/>
            <pc:sldMk cId="583930235" sldId="9038"/>
            <ac:spMk id="10" creationId="{30BFFEA8-5518-C2DD-F00D-44BB2CA1D11D}"/>
          </ac:spMkLst>
        </pc:spChg>
        <pc:spChg chg="add del mod">
          <ac:chgData name="Bill Hansberry" userId="e069280c-1a97-441d-922b-722e31014fa5" providerId="ADAL" clId="{31FF6C4C-6DA6-4612-A39E-E223902A368A}" dt="2026-07-22T03:21:58.298" v="2382"/>
          <ac:spMkLst>
            <pc:docMk/>
            <pc:sldMk cId="583930235" sldId="9038"/>
            <ac:spMk id="11" creationId="{B6AAFD8B-D82F-806E-76B3-333B1ACE07AE}"/>
          </ac:spMkLst>
        </pc:spChg>
        <pc:spChg chg="mod ord">
          <ac:chgData name="Bill Hansberry" userId="e069280c-1a97-441d-922b-722e31014fa5" providerId="ADAL" clId="{31FF6C4C-6DA6-4612-A39E-E223902A368A}" dt="2026-07-22T03:24:50.007" v="2424" actId="1035"/>
          <ac:spMkLst>
            <pc:docMk/>
            <pc:sldMk cId="583930235" sldId="9038"/>
            <ac:spMk id="12" creationId="{F03D7C77-B8A6-80B2-AD08-A54AB3F5007F}"/>
          </ac:spMkLst>
        </pc:spChg>
        <pc:spChg chg="add del mod">
          <ac:chgData name="Bill Hansberry" userId="e069280c-1a97-441d-922b-722e31014fa5" providerId="ADAL" clId="{31FF6C4C-6DA6-4612-A39E-E223902A368A}" dt="2026-07-22T03:21:58.298" v="2382"/>
          <ac:spMkLst>
            <pc:docMk/>
            <pc:sldMk cId="583930235" sldId="9038"/>
            <ac:spMk id="14" creationId="{8EE331E0-AE3F-6079-3F19-F9A0BF01A1C1}"/>
          </ac:spMkLst>
        </pc:spChg>
        <pc:spChg chg="mod">
          <ac:chgData name="Bill Hansberry" userId="e069280c-1a97-441d-922b-722e31014fa5" providerId="ADAL" clId="{31FF6C4C-6DA6-4612-A39E-E223902A368A}" dt="2026-07-22T03:22:59.693" v="2411" actId="207"/>
          <ac:spMkLst>
            <pc:docMk/>
            <pc:sldMk cId="583930235" sldId="9038"/>
            <ac:spMk id="15" creationId="{9FE2839A-3D17-E598-C3A7-6E2407E1F376}"/>
          </ac:spMkLst>
        </pc:spChg>
        <pc:picChg chg="mod">
          <ac:chgData name="Bill Hansberry" userId="e069280c-1a97-441d-922b-722e31014fa5" providerId="ADAL" clId="{31FF6C4C-6DA6-4612-A39E-E223902A368A}" dt="2026-07-22T03:20:17.691" v="2343" actId="1076"/>
          <ac:picMkLst>
            <pc:docMk/>
            <pc:sldMk cId="583930235" sldId="9038"/>
            <ac:picMk id="4" creationId="{85BE6EF1-5250-F000-47AE-D7E9ABCE6300}"/>
          </ac:picMkLst>
        </pc:picChg>
      </pc:sldChg>
      <pc:sldChg chg="addSp delSp modSp mod modAnim">
        <pc:chgData name="Bill Hansberry" userId="e069280c-1a97-441d-922b-722e31014fa5" providerId="ADAL" clId="{31FF6C4C-6DA6-4612-A39E-E223902A368A}" dt="2026-07-22T03:48:23.552" v="2959" actId="207"/>
        <pc:sldMkLst>
          <pc:docMk/>
          <pc:sldMk cId="2905930409" sldId="9039"/>
        </pc:sldMkLst>
        <pc:spChg chg="add mod">
          <ac:chgData name="Bill Hansberry" userId="e069280c-1a97-441d-922b-722e31014fa5" providerId="ADAL" clId="{31FF6C4C-6DA6-4612-A39E-E223902A368A}" dt="2026-07-06T22:34:51.398" v="82" actId="1076"/>
          <ac:spMkLst>
            <pc:docMk/>
            <pc:sldMk cId="2905930409" sldId="9039"/>
            <ac:spMk id="2" creationId="{2F5E8D61-EF24-FF54-B010-F369BCC8613C}"/>
          </ac:spMkLst>
        </pc:spChg>
        <pc:spChg chg="add del mod">
          <ac:chgData name="Bill Hansberry" userId="e069280c-1a97-441d-922b-722e31014fa5" providerId="ADAL" clId="{31FF6C4C-6DA6-4612-A39E-E223902A368A}" dt="2026-07-22T03:46:20.169" v="2884"/>
          <ac:spMkLst>
            <pc:docMk/>
            <pc:sldMk cId="2905930409" sldId="9039"/>
            <ac:spMk id="4" creationId="{6C1A0E38-2431-EC8E-C611-204F3DE0719B}"/>
          </ac:spMkLst>
        </pc:spChg>
        <pc:spChg chg="mod ord">
          <ac:chgData name="Bill Hansberry" userId="e069280c-1a97-441d-922b-722e31014fa5" providerId="ADAL" clId="{31FF6C4C-6DA6-4612-A39E-E223902A368A}" dt="2026-07-22T03:47:57.557" v="2951" actId="1036"/>
          <ac:spMkLst>
            <pc:docMk/>
            <pc:sldMk cId="2905930409" sldId="9039"/>
            <ac:spMk id="5" creationId="{C9A2CFC2-2880-C047-A42E-E4B9DB7D3F3E}"/>
          </ac:spMkLst>
        </pc:spChg>
        <pc:spChg chg="mod">
          <ac:chgData name="Bill Hansberry" userId="e069280c-1a97-441d-922b-722e31014fa5" providerId="ADAL" clId="{31FF6C4C-6DA6-4612-A39E-E223902A368A}" dt="2026-07-22T03:48:23.552" v="2959" actId="207"/>
          <ac:spMkLst>
            <pc:docMk/>
            <pc:sldMk cId="2905930409" sldId="9039"/>
            <ac:spMk id="6" creationId="{F5A3FF70-CDA0-C07E-7923-D0419CB5701A}"/>
          </ac:spMkLst>
        </pc:spChg>
        <pc:spChg chg="mod ord">
          <ac:chgData name="Bill Hansberry" userId="e069280c-1a97-441d-922b-722e31014fa5" providerId="ADAL" clId="{31FF6C4C-6DA6-4612-A39E-E223902A368A}" dt="2026-07-22T03:47:57.557" v="2951" actId="1036"/>
          <ac:spMkLst>
            <pc:docMk/>
            <pc:sldMk cId="2905930409" sldId="9039"/>
            <ac:spMk id="7" creationId="{59DBB6FE-60F5-EE0B-A521-63E71737D6F3}"/>
          </ac:spMkLst>
        </pc:spChg>
        <pc:spChg chg="mod ord">
          <ac:chgData name="Bill Hansberry" userId="e069280c-1a97-441d-922b-722e31014fa5" providerId="ADAL" clId="{31FF6C4C-6DA6-4612-A39E-E223902A368A}" dt="2026-07-22T03:47:57.557" v="2951" actId="1036"/>
          <ac:spMkLst>
            <pc:docMk/>
            <pc:sldMk cId="2905930409" sldId="9039"/>
            <ac:spMk id="9" creationId="{C7806999-9810-8F99-B70F-6555BECE0DB5}"/>
          </ac:spMkLst>
        </pc:spChg>
        <pc:spChg chg="mod ord">
          <ac:chgData name="Bill Hansberry" userId="e069280c-1a97-441d-922b-722e31014fa5" providerId="ADAL" clId="{31FF6C4C-6DA6-4612-A39E-E223902A368A}" dt="2026-07-22T03:47:57.557" v="2951" actId="1036"/>
          <ac:spMkLst>
            <pc:docMk/>
            <pc:sldMk cId="2905930409" sldId="9039"/>
            <ac:spMk id="10" creationId="{CEE7AFB2-2D6D-1DCA-EEAA-6DF736614141}"/>
          </ac:spMkLst>
        </pc:spChg>
        <pc:spChg chg="mod ord">
          <ac:chgData name="Bill Hansberry" userId="e069280c-1a97-441d-922b-722e31014fa5" providerId="ADAL" clId="{31FF6C4C-6DA6-4612-A39E-E223902A368A}" dt="2026-07-22T03:47:57.557" v="2951" actId="1036"/>
          <ac:spMkLst>
            <pc:docMk/>
            <pc:sldMk cId="2905930409" sldId="9039"/>
            <ac:spMk id="11" creationId="{34059D46-F72D-C2AD-5A21-4053F1892FCC}"/>
          </ac:spMkLst>
        </pc:spChg>
        <pc:spChg chg="add del mod">
          <ac:chgData name="Bill Hansberry" userId="e069280c-1a97-441d-922b-722e31014fa5" providerId="ADAL" clId="{31FF6C4C-6DA6-4612-A39E-E223902A368A}" dt="2026-07-22T03:46:20.169" v="2884"/>
          <ac:spMkLst>
            <pc:docMk/>
            <pc:sldMk cId="2905930409" sldId="9039"/>
            <ac:spMk id="12" creationId="{5C266DDE-F2A5-419C-65BC-4D279DE01BFC}"/>
          </ac:spMkLst>
        </pc:spChg>
        <pc:spChg chg="add del mod">
          <ac:chgData name="Bill Hansberry" userId="e069280c-1a97-441d-922b-722e31014fa5" providerId="ADAL" clId="{31FF6C4C-6DA6-4612-A39E-E223902A368A}" dt="2026-07-22T03:46:20.169" v="2884"/>
          <ac:spMkLst>
            <pc:docMk/>
            <pc:sldMk cId="2905930409" sldId="9039"/>
            <ac:spMk id="14" creationId="{4747C7C0-57C2-A22C-B164-0F01E967C8C9}"/>
          </ac:spMkLst>
        </pc:spChg>
        <pc:spChg chg="add del mod">
          <ac:chgData name="Bill Hansberry" userId="e069280c-1a97-441d-922b-722e31014fa5" providerId="ADAL" clId="{31FF6C4C-6DA6-4612-A39E-E223902A368A}" dt="2026-07-22T03:46:20.169" v="2884"/>
          <ac:spMkLst>
            <pc:docMk/>
            <pc:sldMk cId="2905930409" sldId="9039"/>
            <ac:spMk id="16" creationId="{EDE2ECD3-D75A-2D78-AA9D-CCBFE2BE96F6}"/>
          </ac:spMkLst>
        </pc:spChg>
        <pc:spChg chg="add del mod">
          <ac:chgData name="Bill Hansberry" userId="e069280c-1a97-441d-922b-722e31014fa5" providerId="ADAL" clId="{31FF6C4C-6DA6-4612-A39E-E223902A368A}" dt="2026-07-22T03:46:20.169" v="2884"/>
          <ac:spMkLst>
            <pc:docMk/>
            <pc:sldMk cId="2905930409" sldId="9039"/>
            <ac:spMk id="18" creationId="{13292793-3174-EAE3-510A-645048620468}"/>
          </ac:spMkLst>
        </pc:spChg>
        <pc:spChg chg="add del mod">
          <ac:chgData name="Bill Hansberry" userId="e069280c-1a97-441d-922b-722e31014fa5" providerId="ADAL" clId="{31FF6C4C-6DA6-4612-A39E-E223902A368A}" dt="2026-07-22T03:46:20.169" v="2884"/>
          <ac:spMkLst>
            <pc:docMk/>
            <pc:sldMk cId="2905930409" sldId="9039"/>
            <ac:spMk id="20" creationId="{8159909D-E2AD-126C-B25D-750A10425C5A}"/>
          </ac:spMkLst>
        </pc:spChg>
        <pc:spChg chg="mod">
          <ac:chgData name="Bill Hansberry" userId="e069280c-1a97-441d-922b-722e31014fa5" providerId="ADAL" clId="{31FF6C4C-6DA6-4612-A39E-E223902A368A}" dt="2026-07-22T03:46:20.169" v="2884"/>
          <ac:spMkLst>
            <pc:docMk/>
            <pc:sldMk cId="2905930409" sldId="9039"/>
            <ac:spMk id="21" creationId="{75C6A2B5-E529-6A55-E0E1-354AAD421F43}"/>
          </ac:spMkLst>
        </pc:spChg>
        <pc:picChg chg="mod">
          <ac:chgData name="Bill Hansberry" userId="e069280c-1a97-441d-922b-722e31014fa5" providerId="ADAL" clId="{31FF6C4C-6DA6-4612-A39E-E223902A368A}" dt="2026-07-06T22:34:23.907" v="73" actId="14100"/>
          <ac:picMkLst>
            <pc:docMk/>
            <pc:sldMk cId="2905930409" sldId="9039"/>
            <ac:picMk id="3" creationId="{BB67BFC9-CD2A-1A11-435D-592B0A2E0FD9}"/>
          </ac:picMkLst>
        </pc:picChg>
      </pc:sldChg>
      <pc:sldChg chg="modSp mod">
        <pc:chgData name="Bill Hansberry" userId="e069280c-1a97-441d-922b-722e31014fa5" providerId="ADAL" clId="{31FF6C4C-6DA6-4612-A39E-E223902A368A}" dt="2026-07-20T06:52:20.056" v="197" actId="1076"/>
        <pc:sldMkLst>
          <pc:docMk/>
          <pc:sldMk cId="3773928181" sldId="9040"/>
        </pc:sldMkLst>
        <pc:spChg chg="mod">
          <ac:chgData name="Bill Hansberry" userId="e069280c-1a97-441d-922b-722e31014fa5" providerId="ADAL" clId="{31FF6C4C-6DA6-4612-A39E-E223902A368A}" dt="2026-07-20T06:52:15.631" v="196" actId="1076"/>
          <ac:spMkLst>
            <pc:docMk/>
            <pc:sldMk cId="3773928181" sldId="9040"/>
            <ac:spMk id="6" creationId="{5AF1270E-CF6B-6392-03A1-7C7A0E769C2B}"/>
          </ac:spMkLst>
        </pc:spChg>
        <pc:spChg chg="mod">
          <ac:chgData name="Bill Hansberry" userId="e069280c-1a97-441d-922b-722e31014fa5" providerId="ADAL" clId="{31FF6C4C-6DA6-4612-A39E-E223902A368A}" dt="2026-07-20T06:52:20.056" v="197" actId="1076"/>
          <ac:spMkLst>
            <pc:docMk/>
            <pc:sldMk cId="3773928181" sldId="9040"/>
            <ac:spMk id="7" creationId="{A36ABDD3-F53C-1853-2DCA-A4BAAB6AE6BB}"/>
          </ac:spMkLst>
        </pc:spChg>
        <pc:picChg chg="mod">
          <ac:chgData name="Bill Hansberry" userId="e069280c-1a97-441d-922b-722e31014fa5" providerId="ADAL" clId="{31FF6C4C-6DA6-4612-A39E-E223902A368A}" dt="2026-07-20T06:51:52.798" v="187" actId="1076"/>
          <ac:picMkLst>
            <pc:docMk/>
            <pc:sldMk cId="3773928181" sldId="9040"/>
            <ac:picMk id="9" creationId="{0E0606A8-BCFA-A0A8-6320-016284F0D4F8}"/>
          </ac:picMkLst>
        </pc:picChg>
      </pc:sldChg>
      <pc:sldChg chg="modAnim">
        <pc:chgData name="Bill Hansberry" userId="e069280c-1a97-441d-922b-722e31014fa5" providerId="ADAL" clId="{31FF6C4C-6DA6-4612-A39E-E223902A368A}" dt="2026-07-22T03:52:59.942" v="2989"/>
        <pc:sldMkLst>
          <pc:docMk/>
          <pc:sldMk cId="3725041053" sldId="10916"/>
        </pc:sldMkLst>
      </pc:sldChg>
      <pc:sldChg chg="modSp mod">
        <pc:chgData name="Bill Hansberry" userId="e069280c-1a97-441d-922b-722e31014fa5" providerId="ADAL" clId="{31FF6C4C-6DA6-4612-A39E-E223902A368A}" dt="2026-07-22T04:05:06.946" v="3246" actId="20577"/>
        <pc:sldMkLst>
          <pc:docMk/>
          <pc:sldMk cId="2746043728" sldId="10917"/>
        </pc:sldMkLst>
        <pc:spChg chg="mod">
          <ac:chgData name="Bill Hansberry" userId="e069280c-1a97-441d-922b-722e31014fa5" providerId="ADAL" clId="{31FF6C4C-6DA6-4612-A39E-E223902A368A}" dt="2026-07-22T04:05:06.946" v="3246" actId="20577"/>
          <ac:spMkLst>
            <pc:docMk/>
            <pc:sldMk cId="2746043728" sldId="10917"/>
            <ac:spMk id="6" creationId="{E6B4CE3A-82B0-CB99-8470-DAE3C6FA83C7}"/>
          </ac:spMkLst>
        </pc:spChg>
      </pc:sldChg>
      <pc:sldChg chg="delSp modSp mod">
        <pc:chgData name="Bill Hansberry" userId="e069280c-1a97-441d-922b-722e31014fa5" providerId="ADAL" clId="{31FF6C4C-6DA6-4612-A39E-E223902A368A}" dt="2026-07-22T04:05:53.156" v="3264" actId="404"/>
        <pc:sldMkLst>
          <pc:docMk/>
          <pc:sldMk cId="2538657807" sldId="10918"/>
        </pc:sldMkLst>
        <pc:spChg chg="mod">
          <ac:chgData name="Bill Hansberry" userId="e069280c-1a97-441d-922b-722e31014fa5" providerId="ADAL" clId="{31FF6C4C-6DA6-4612-A39E-E223902A368A}" dt="2026-07-22T04:05:53.156" v="3264" actId="404"/>
          <ac:spMkLst>
            <pc:docMk/>
            <pc:sldMk cId="2538657807" sldId="10918"/>
            <ac:spMk id="6" creationId="{707630C5-0FB9-7CFC-04F2-9982FDCB7BC3}"/>
          </ac:spMkLst>
        </pc:spChg>
        <pc:spChg chg="del">
          <ac:chgData name="Bill Hansberry" userId="e069280c-1a97-441d-922b-722e31014fa5" providerId="ADAL" clId="{31FF6C4C-6DA6-4612-A39E-E223902A368A}" dt="2026-07-22T04:05:37.683" v="3251" actId="478"/>
          <ac:spMkLst>
            <pc:docMk/>
            <pc:sldMk cId="2538657807" sldId="10918"/>
            <ac:spMk id="8" creationId="{05EDB176-C3E8-680E-303D-4B88EB522049}"/>
          </ac:spMkLst>
        </pc:spChg>
      </pc:sldChg>
      <pc:sldChg chg="addSp delSp modSp mod addAnim delAnim">
        <pc:chgData name="Bill Hansberry" userId="e069280c-1a97-441d-922b-722e31014fa5" providerId="ADAL" clId="{31FF6C4C-6DA6-4612-A39E-E223902A368A}" dt="2026-07-22T04:11:51.249" v="3523" actId="1076"/>
        <pc:sldMkLst>
          <pc:docMk/>
          <pc:sldMk cId="1271618352" sldId="10919"/>
        </pc:sldMkLst>
        <pc:spChg chg="add del mod">
          <ac:chgData name="Bill Hansberry" userId="e069280c-1a97-441d-922b-722e31014fa5" providerId="ADAL" clId="{31FF6C4C-6DA6-4612-A39E-E223902A368A}" dt="2026-07-22T04:11:51.249" v="3523" actId="1076"/>
          <ac:spMkLst>
            <pc:docMk/>
            <pc:sldMk cId="1271618352" sldId="10919"/>
            <ac:spMk id="6" creationId="{309BC37C-F589-B8EE-1DD4-79B1C5BE9DA6}"/>
          </ac:spMkLst>
        </pc:spChg>
      </pc:sldChg>
      <pc:sldChg chg="addSp delSp modSp mod modAnim">
        <pc:chgData name="Bill Hansberry" userId="e069280c-1a97-441d-922b-722e31014fa5" providerId="ADAL" clId="{31FF6C4C-6DA6-4612-A39E-E223902A368A}" dt="2026-07-22T03:39:31.276" v="2787" actId="21"/>
        <pc:sldMkLst>
          <pc:docMk/>
          <pc:sldMk cId="1317145587" sldId="10922"/>
        </pc:sldMkLst>
        <pc:spChg chg="mod">
          <ac:chgData name="Bill Hansberry" userId="e069280c-1a97-441d-922b-722e31014fa5" providerId="ADAL" clId="{31FF6C4C-6DA6-4612-A39E-E223902A368A}" dt="2026-07-22T03:15:27.045" v="2281" actId="207"/>
          <ac:spMkLst>
            <pc:docMk/>
            <pc:sldMk cId="1317145587" sldId="10922"/>
            <ac:spMk id="9" creationId="{9EFE3065-D3DE-1A3D-EB38-277037514A51}"/>
          </ac:spMkLst>
        </pc:spChg>
        <pc:picChg chg="add del mod">
          <ac:chgData name="Bill Hansberry" userId="e069280c-1a97-441d-922b-722e31014fa5" providerId="ADAL" clId="{31FF6C4C-6DA6-4612-A39E-E223902A368A}" dt="2026-07-22T03:39:31.276" v="2787" actId="21"/>
          <ac:picMkLst>
            <pc:docMk/>
            <pc:sldMk cId="1317145587" sldId="10922"/>
            <ac:picMk id="3" creationId="{1B99401D-EB5A-AAEE-DAFB-6864B071938A}"/>
          </ac:picMkLst>
        </pc:picChg>
      </pc:sldChg>
      <pc:sldChg chg="addSp delSp modSp mod modAnim">
        <pc:chgData name="Bill Hansberry" userId="e069280c-1a97-441d-922b-722e31014fa5" providerId="ADAL" clId="{31FF6C4C-6DA6-4612-A39E-E223902A368A}" dt="2026-07-22T03:28:23.501" v="2493" actId="207"/>
        <pc:sldMkLst>
          <pc:docMk/>
          <pc:sldMk cId="783378308" sldId="10923"/>
        </pc:sldMkLst>
        <pc:spChg chg="mod ord">
          <ac:chgData name="Bill Hansberry" userId="e069280c-1a97-441d-922b-722e31014fa5" providerId="ADAL" clId="{31FF6C4C-6DA6-4612-A39E-E223902A368A}" dt="2026-07-22T03:27:54.481" v="2490" actId="1036"/>
          <ac:spMkLst>
            <pc:docMk/>
            <pc:sldMk cId="783378308" sldId="10923"/>
            <ac:spMk id="2" creationId="{7C00E442-D18F-A6E1-9FF6-8C3AC543358B}"/>
          </ac:spMkLst>
        </pc:spChg>
        <pc:spChg chg="mod ord">
          <ac:chgData name="Bill Hansberry" userId="e069280c-1a97-441d-922b-722e31014fa5" providerId="ADAL" clId="{31FF6C4C-6DA6-4612-A39E-E223902A368A}" dt="2026-07-22T03:27:54.481" v="2490" actId="1036"/>
          <ac:spMkLst>
            <pc:docMk/>
            <pc:sldMk cId="783378308" sldId="10923"/>
            <ac:spMk id="3" creationId="{0583BE09-BCB2-E930-41B7-80E8340F8187}"/>
          </ac:spMkLst>
        </pc:spChg>
        <pc:spChg chg="add del mod">
          <ac:chgData name="Bill Hansberry" userId="e069280c-1a97-441d-922b-722e31014fa5" providerId="ADAL" clId="{31FF6C4C-6DA6-4612-A39E-E223902A368A}" dt="2026-07-22T03:26:49.458" v="2440"/>
          <ac:spMkLst>
            <pc:docMk/>
            <pc:sldMk cId="783378308" sldId="10923"/>
            <ac:spMk id="4" creationId="{0A453E9D-002D-E3BC-7982-0647EDD2F60E}"/>
          </ac:spMkLst>
        </pc:spChg>
        <pc:spChg chg="add del">
          <ac:chgData name="Bill Hansberry" userId="e069280c-1a97-441d-922b-722e31014fa5" providerId="ADAL" clId="{31FF6C4C-6DA6-4612-A39E-E223902A368A}" dt="2026-07-22T03:26:49.458" v="2440"/>
          <ac:spMkLst>
            <pc:docMk/>
            <pc:sldMk cId="783378308" sldId="10923"/>
            <ac:spMk id="5" creationId="{9D66EDD6-B886-C537-604F-04BF5696ADD8}"/>
          </ac:spMkLst>
        </pc:spChg>
        <pc:spChg chg="mod">
          <ac:chgData name="Bill Hansberry" userId="e069280c-1a97-441d-922b-722e31014fa5" providerId="ADAL" clId="{31FF6C4C-6DA6-4612-A39E-E223902A368A}" dt="2026-07-22T03:28:23.501" v="2493" actId="207"/>
          <ac:spMkLst>
            <pc:docMk/>
            <pc:sldMk cId="783378308" sldId="10923"/>
            <ac:spMk id="9" creationId="{EB4973DC-C330-5111-1436-C800398A5E98}"/>
          </ac:spMkLst>
        </pc:spChg>
        <pc:spChg chg="add del mod">
          <ac:chgData name="Bill Hansberry" userId="e069280c-1a97-441d-922b-722e31014fa5" providerId="ADAL" clId="{31FF6C4C-6DA6-4612-A39E-E223902A368A}" dt="2026-07-22T03:26:49.458" v="2440"/>
          <ac:spMkLst>
            <pc:docMk/>
            <pc:sldMk cId="783378308" sldId="10923"/>
            <ac:spMk id="11" creationId="{D191B630-5812-D719-F747-9E654D2FEFE2}"/>
          </ac:spMkLst>
        </pc:spChg>
        <pc:spChg chg="mod">
          <ac:chgData name="Bill Hansberry" userId="e069280c-1a97-441d-922b-722e31014fa5" providerId="ADAL" clId="{31FF6C4C-6DA6-4612-A39E-E223902A368A}" dt="2026-07-22T03:26:49.458" v="2440"/>
          <ac:spMkLst>
            <pc:docMk/>
            <pc:sldMk cId="783378308" sldId="10923"/>
            <ac:spMk id="12" creationId="{37752526-4106-FFD0-D2A3-D6C25AC3EE89}"/>
          </ac:spMkLst>
        </pc:spChg>
      </pc:sldChg>
      <pc:sldChg chg="addSp delSp modSp mod">
        <pc:chgData name="Bill Hansberry" userId="e069280c-1a97-441d-922b-722e31014fa5" providerId="ADAL" clId="{31FF6C4C-6DA6-4612-A39E-E223902A368A}" dt="2026-07-22T05:58:32.838" v="3643" actId="20577"/>
        <pc:sldMkLst>
          <pc:docMk/>
          <pc:sldMk cId="3080038561" sldId="10924"/>
        </pc:sldMkLst>
        <pc:spChg chg="del">
          <ac:chgData name="Bill Hansberry" userId="e069280c-1a97-441d-922b-722e31014fa5" providerId="ADAL" clId="{31FF6C4C-6DA6-4612-A39E-E223902A368A}" dt="2026-07-22T05:57:23.281" v="3623" actId="478"/>
          <ac:spMkLst>
            <pc:docMk/>
            <pc:sldMk cId="3080038561" sldId="10924"/>
            <ac:spMk id="2" creationId="{0E8392CB-1E46-8F98-215C-A97A3BFF5735}"/>
          </ac:spMkLst>
        </pc:spChg>
        <pc:spChg chg="mod">
          <ac:chgData name="Bill Hansberry" userId="e069280c-1a97-441d-922b-722e31014fa5" providerId="ADAL" clId="{31FF6C4C-6DA6-4612-A39E-E223902A368A}" dt="2026-07-22T05:58:32.838" v="3643" actId="20577"/>
          <ac:spMkLst>
            <pc:docMk/>
            <pc:sldMk cId="3080038561" sldId="10924"/>
            <ac:spMk id="9" creationId="{92002432-935B-6628-E4FC-BD75F046AA97}"/>
          </ac:spMkLst>
        </pc:spChg>
        <pc:picChg chg="add mod modCrop">
          <ac:chgData name="Bill Hansberry" userId="e069280c-1a97-441d-922b-722e31014fa5" providerId="ADAL" clId="{31FF6C4C-6DA6-4612-A39E-E223902A368A}" dt="2026-07-22T05:58:17.872" v="3633" actId="1076"/>
          <ac:picMkLst>
            <pc:docMk/>
            <pc:sldMk cId="3080038561" sldId="10924"/>
            <ac:picMk id="4" creationId="{25E4745E-6D8E-24D0-4F55-A23EC24E9FE9}"/>
          </ac:picMkLst>
        </pc:picChg>
      </pc:sldChg>
      <pc:sldChg chg="addSp delSp modSp mod">
        <pc:chgData name="Bill Hansberry" userId="e069280c-1a97-441d-922b-722e31014fa5" providerId="ADAL" clId="{31FF6C4C-6DA6-4612-A39E-E223902A368A}" dt="2026-07-22T06:04:52.836" v="3704" actId="14100"/>
        <pc:sldMkLst>
          <pc:docMk/>
          <pc:sldMk cId="761456245" sldId="10925"/>
        </pc:sldMkLst>
        <pc:spChg chg="mod">
          <ac:chgData name="Bill Hansberry" userId="e069280c-1a97-441d-922b-722e31014fa5" providerId="ADAL" clId="{31FF6C4C-6DA6-4612-A39E-E223902A368A}" dt="2026-07-22T06:04:45.791" v="3703" actId="20577"/>
          <ac:spMkLst>
            <pc:docMk/>
            <pc:sldMk cId="761456245" sldId="10925"/>
            <ac:spMk id="2" creationId="{A2AE367A-D67F-7EB9-44F3-EC48D4514345}"/>
          </ac:spMkLst>
        </pc:spChg>
        <pc:spChg chg="del">
          <ac:chgData name="Bill Hansberry" userId="e069280c-1a97-441d-922b-722e31014fa5" providerId="ADAL" clId="{31FF6C4C-6DA6-4612-A39E-E223902A368A}" dt="2026-07-22T06:01:14.372" v="3651" actId="478"/>
          <ac:spMkLst>
            <pc:docMk/>
            <pc:sldMk cId="761456245" sldId="10925"/>
            <ac:spMk id="5" creationId="{2D598027-8C71-7CF1-042F-1403AB4C6D5A}"/>
          </ac:spMkLst>
        </pc:spChg>
        <pc:spChg chg="mod">
          <ac:chgData name="Bill Hansberry" userId="e069280c-1a97-441d-922b-722e31014fa5" providerId="ADAL" clId="{31FF6C4C-6DA6-4612-A39E-E223902A368A}" dt="2026-07-22T06:04:52.836" v="3704" actId="14100"/>
          <ac:spMkLst>
            <pc:docMk/>
            <pc:sldMk cId="761456245" sldId="10925"/>
            <ac:spMk id="6" creationId="{16DE5318-A171-001D-5BEE-2A7FD672F38F}"/>
          </ac:spMkLst>
        </pc:spChg>
        <pc:picChg chg="del mod">
          <ac:chgData name="Bill Hansberry" userId="e069280c-1a97-441d-922b-722e31014fa5" providerId="ADAL" clId="{31FF6C4C-6DA6-4612-A39E-E223902A368A}" dt="2026-07-22T06:01:11.131" v="3650" actId="478"/>
          <ac:picMkLst>
            <pc:docMk/>
            <pc:sldMk cId="761456245" sldId="10925"/>
            <ac:picMk id="3" creationId="{AC6E7633-7462-57A3-88A8-7E6B8A925634}"/>
          </ac:picMkLst>
        </pc:picChg>
        <pc:picChg chg="add mod modCrop">
          <ac:chgData name="Bill Hansberry" userId="e069280c-1a97-441d-922b-722e31014fa5" providerId="ADAL" clId="{31FF6C4C-6DA6-4612-A39E-E223902A368A}" dt="2026-07-22T06:04:35.257" v="3685" actId="1076"/>
          <ac:picMkLst>
            <pc:docMk/>
            <pc:sldMk cId="761456245" sldId="10925"/>
            <ac:picMk id="7" creationId="{FB3FE848-ED37-8A7F-AEAD-1612AFF353BD}"/>
          </ac:picMkLst>
        </pc:picChg>
      </pc:sldChg>
      <pc:sldChg chg="addSp delSp modSp mod addAnim delAnim modAnim modNotesTx">
        <pc:chgData name="Bill Hansberry" userId="e069280c-1a97-441d-922b-722e31014fa5" providerId="ADAL" clId="{31FF6C4C-6DA6-4612-A39E-E223902A368A}" dt="2026-07-22T04:44:40.096" v="3582" actId="20577"/>
        <pc:sldMkLst>
          <pc:docMk/>
          <pc:sldMk cId="2103344191" sldId="10927"/>
        </pc:sldMkLst>
        <pc:spChg chg="add del mod">
          <ac:chgData name="Bill Hansberry" userId="e069280c-1a97-441d-922b-722e31014fa5" providerId="ADAL" clId="{31FF6C4C-6DA6-4612-A39E-E223902A368A}" dt="2026-07-22T03:33:33.173" v="2496" actId="478"/>
          <ac:spMkLst>
            <pc:docMk/>
            <pc:sldMk cId="2103344191" sldId="10927"/>
            <ac:spMk id="2" creationId="{6826353A-3412-1F12-66A1-2AF3CABB7C00}"/>
          </ac:spMkLst>
        </pc:spChg>
        <pc:spChg chg="add mod">
          <ac:chgData name="Bill Hansberry" userId="e069280c-1a97-441d-922b-722e31014fa5" providerId="ADAL" clId="{31FF6C4C-6DA6-4612-A39E-E223902A368A}" dt="2026-07-22T03:42:42.760" v="2842" actId="164"/>
          <ac:spMkLst>
            <pc:docMk/>
            <pc:sldMk cId="2103344191" sldId="10927"/>
            <ac:spMk id="3" creationId="{15B29F81-7A62-12E0-B89E-BDB49DAB4850}"/>
          </ac:spMkLst>
        </pc:spChg>
        <pc:spChg chg="add mod">
          <ac:chgData name="Bill Hansberry" userId="e069280c-1a97-441d-922b-722e31014fa5" providerId="ADAL" clId="{31FF6C4C-6DA6-4612-A39E-E223902A368A}" dt="2026-07-22T03:42:42.760" v="2842" actId="164"/>
          <ac:spMkLst>
            <pc:docMk/>
            <pc:sldMk cId="2103344191" sldId="10927"/>
            <ac:spMk id="6" creationId="{EF92DE69-B73A-0B95-D1C6-CD078AD48338}"/>
          </ac:spMkLst>
        </pc:spChg>
        <pc:spChg chg="mod">
          <ac:chgData name="Bill Hansberry" userId="e069280c-1a97-441d-922b-722e31014fa5" providerId="ADAL" clId="{31FF6C4C-6DA6-4612-A39E-E223902A368A}" dt="2026-07-22T03:33:46.425" v="2502" actId="1076"/>
          <ac:spMkLst>
            <pc:docMk/>
            <pc:sldMk cId="2103344191" sldId="10927"/>
            <ac:spMk id="9" creationId="{EC4EAE15-3A0F-DA13-48D2-B4B1E1A33FFC}"/>
          </ac:spMkLst>
        </pc:spChg>
        <pc:spChg chg="add mod">
          <ac:chgData name="Bill Hansberry" userId="e069280c-1a97-441d-922b-722e31014fa5" providerId="ADAL" clId="{31FF6C4C-6DA6-4612-A39E-E223902A368A}" dt="2026-07-22T03:43:47.394" v="2859" actId="313"/>
          <ac:spMkLst>
            <pc:docMk/>
            <pc:sldMk cId="2103344191" sldId="10927"/>
            <ac:spMk id="10" creationId="{95A6390E-5B11-0F86-0355-1D75BD0766A1}"/>
          </ac:spMkLst>
        </pc:spChg>
        <pc:spChg chg="add mod">
          <ac:chgData name="Bill Hansberry" userId="e069280c-1a97-441d-922b-722e31014fa5" providerId="ADAL" clId="{31FF6C4C-6DA6-4612-A39E-E223902A368A}" dt="2026-07-22T03:43:08.603" v="2845" actId="164"/>
          <ac:spMkLst>
            <pc:docMk/>
            <pc:sldMk cId="2103344191" sldId="10927"/>
            <ac:spMk id="11" creationId="{71EB4586-9092-6995-EDAB-4AF4466D6574}"/>
          </ac:spMkLst>
        </pc:spChg>
        <pc:grpChg chg="mod">
          <ac:chgData name="Bill Hansberry" userId="e069280c-1a97-441d-922b-722e31014fa5" providerId="ADAL" clId="{31FF6C4C-6DA6-4612-A39E-E223902A368A}" dt="2026-07-22T03:43:08.603" v="2845" actId="164"/>
          <ac:grpSpMkLst>
            <pc:docMk/>
            <pc:sldMk cId="2103344191" sldId="10927"/>
            <ac:grpSpMk id="42" creationId="{C043419C-11AB-C807-F52F-0BD4E4076B81}"/>
          </ac:grpSpMkLst>
        </pc:grpChg>
        <pc:grpChg chg="add mod">
          <ac:chgData name="Bill Hansberry" userId="e069280c-1a97-441d-922b-722e31014fa5" providerId="ADAL" clId="{31FF6C4C-6DA6-4612-A39E-E223902A368A}" dt="2026-07-22T03:43:59.549" v="2861" actId="1076"/>
          <ac:grpSpMkLst>
            <pc:docMk/>
            <pc:sldMk cId="2103344191" sldId="10927"/>
            <ac:grpSpMk id="43" creationId="{EBBE5EB8-6DD8-6A32-0C7C-54175AC9B80E}"/>
          </ac:grpSpMkLst>
        </pc:grpChg>
        <pc:picChg chg="add del mod">
          <ac:chgData name="Bill Hansberry" userId="e069280c-1a97-441d-922b-722e31014fa5" providerId="ADAL" clId="{31FF6C4C-6DA6-4612-A39E-E223902A368A}" dt="2026-07-22T03:40:51.176" v="2811" actId="478"/>
          <ac:picMkLst>
            <pc:docMk/>
            <pc:sldMk cId="2103344191" sldId="10927"/>
            <ac:picMk id="13" creationId="{DAC65817-FC1D-D5F1-4926-4B4236650C95}"/>
          </ac:picMkLst>
        </pc:picChg>
        <pc:picChg chg="add del mod">
          <ac:chgData name="Bill Hansberry" userId="e069280c-1a97-441d-922b-722e31014fa5" providerId="ADAL" clId="{31FF6C4C-6DA6-4612-A39E-E223902A368A}" dt="2026-07-22T03:40:52.041" v="2812" actId="478"/>
          <ac:picMkLst>
            <pc:docMk/>
            <pc:sldMk cId="2103344191" sldId="10927"/>
            <ac:picMk id="15" creationId="{1A112510-36AE-1DF7-61E9-F358483A7149}"/>
          </ac:picMkLst>
        </pc:picChg>
        <pc:picChg chg="add del mod">
          <ac:chgData name="Bill Hansberry" userId="e069280c-1a97-441d-922b-722e31014fa5" providerId="ADAL" clId="{31FF6C4C-6DA6-4612-A39E-E223902A368A}" dt="2026-07-22T03:40:27.735" v="2805" actId="478"/>
          <ac:picMkLst>
            <pc:docMk/>
            <pc:sldMk cId="2103344191" sldId="10927"/>
            <ac:picMk id="17" creationId="{0B81F3E9-C02F-0E43-F4C1-4484FDD3EDDF}"/>
          </ac:picMkLst>
        </pc:picChg>
        <pc:picChg chg="add mod">
          <ac:chgData name="Bill Hansberry" userId="e069280c-1a97-441d-922b-722e31014fa5" providerId="ADAL" clId="{31FF6C4C-6DA6-4612-A39E-E223902A368A}" dt="2026-07-22T03:42:42.760" v="2842" actId="164"/>
          <ac:picMkLst>
            <pc:docMk/>
            <pc:sldMk cId="2103344191" sldId="10927"/>
            <ac:picMk id="19" creationId="{64D55D8B-8EAF-11AA-0AFC-7503633B57C3}"/>
          </ac:picMkLst>
        </pc:picChg>
        <pc:picChg chg="add mod">
          <ac:chgData name="Bill Hansberry" userId="e069280c-1a97-441d-922b-722e31014fa5" providerId="ADAL" clId="{31FF6C4C-6DA6-4612-A39E-E223902A368A}" dt="2026-07-22T03:40:36.032" v="2807" actId="1076"/>
          <ac:picMkLst>
            <pc:docMk/>
            <pc:sldMk cId="2103344191" sldId="10927"/>
            <ac:picMk id="21" creationId="{7A6B9B7C-79AB-762F-0BE0-A5959E518D64}"/>
          </ac:picMkLst>
        </pc:picChg>
        <pc:picChg chg="add mod">
          <ac:chgData name="Bill Hansberry" userId="e069280c-1a97-441d-922b-722e31014fa5" providerId="ADAL" clId="{31FF6C4C-6DA6-4612-A39E-E223902A368A}" dt="2026-07-22T03:42:42.760" v="2842" actId="164"/>
          <ac:picMkLst>
            <pc:docMk/>
            <pc:sldMk cId="2103344191" sldId="10927"/>
            <ac:picMk id="23" creationId="{D7F36E50-C488-A8F7-9C2A-18CB343B588B}"/>
          </ac:picMkLst>
        </pc:picChg>
        <pc:picChg chg="add mod">
          <ac:chgData name="Bill Hansberry" userId="e069280c-1a97-441d-922b-722e31014fa5" providerId="ADAL" clId="{31FF6C4C-6DA6-4612-A39E-E223902A368A}" dt="2026-07-22T03:42:42.760" v="2842" actId="164"/>
          <ac:picMkLst>
            <pc:docMk/>
            <pc:sldMk cId="2103344191" sldId="10927"/>
            <ac:picMk id="25" creationId="{61EB5E11-C2EC-1779-B516-A2AB0A07859E}"/>
          </ac:picMkLst>
        </pc:picChg>
        <pc:picChg chg="add mod">
          <ac:chgData name="Bill Hansberry" userId="e069280c-1a97-441d-922b-722e31014fa5" providerId="ADAL" clId="{31FF6C4C-6DA6-4612-A39E-E223902A368A}" dt="2026-07-22T03:42:42.760" v="2842" actId="164"/>
          <ac:picMkLst>
            <pc:docMk/>
            <pc:sldMk cId="2103344191" sldId="10927"/>
            <ac:picMk id="27" creationId="{A2BEE660-C36C-6676-B87A-FB5E23FB7D3D}"/>
          </ac:picMkLst>
        </pc:picChg>
        <pc:picChg chg="add mod">
          <ac:chgData name="Bill Hansberry" userId="e069280c-1a97-441d-922b-722e31014fa5" providerId="ADAL" clId="{31FF6C4C-6DA6-4612-A39E-E223902A368A}" dt="2026-07-22T03:41:08.238" v="2818" actId="1076"/>
          <ac:picMkLst>
            <pc:docMk/>
            <pc:sldMk cId="2103344191" sldId="10927"/>
            <ac:picMk id="29" creationId="{75AF9C50-1CCE-60D5-791D-C53C1F2EB9E6}"/>
          </ac:picMkLst>
        </pc:picChg>
        <pc:picChg chg="add mod">
          <ac:chgData name="Bill Hansberry" userId="e069280c-1a97-441d-922b-722e31014fa5" providerId="ADAL" clId="{31FF6C4C-6DA6-4612-A39E-E223902A368A}" dt="2026-07-22T03:44:05.617" v="2862" actId="1076"/>
          <ac:picMkLst>
            <pc:docMk/>
            <pc:sldMk cId="2103344191" sldId="10927"/>
            <ac:picMk id="31" creationId="{91AEAC09-40FB-805F-AFBC-6AFF1E47C9B3}"/>
          </ac:picMkLst>
        </pc:picChg>
        <pc:picChg chg="add mod">
          <ac:chgData name="Bill Hansberry" userId="e069280c-1a97-441d-922b-722e31014fa5" providerId="ADAL" clId="{31FF6C4C-6DA6-4612-A39E-E223902A368A}" dt="2026-07-22T03:42:42.760" v="2842" actId="164"/>
          <ac:picMkLst>
            <pc:docMk/>
            <pc:sldMk cId="2103344191" sldId="10927"/>
            <ac:picMk id="33" creationId="{8CD09CD9-5BB6-CB3C-4CF3-0C85E8534AF8}"/>
          </ac:picMkLst>
        </pc:picChg>
        <pc:picChg chg="add del mod">
          <ac:chgData name="Bill Hansberry" userId="e069280c-1a97-441d-922b-722e31014fa5" providerId="ADAL" clId="{31FF6C4C-6DA6-4612-A39E-E223902A368A}" dt="2026-07-22T03:42:11.154" v="2837" actId="478"/>
          <ac:picMkLst>
            <pc:docMk/>
            <pc:sldMk cId="2103344191" sldId="10927"/>
            <ac:picMk id="35" creationId="{E7394CAC-07BC-07FF-0E81-AA579037C115}"/>
          </ac:picMkLst>
        </pc:picChg>
        <pc:picChg chg="add mod">
          <ac:chgData name="Bill Hansberry" userId="e069280c-1a97-441d-922b-722e31014fa5" providerId="ADAL" clId="{31FF6C4C-6DA6-4612-A39E-E223902A368A}" dt="2026-07-22T03:42:42.760" v="2842" actId="164"/>
          <ac:picMkLst>
            <pc:docMk/>
            <pc:sldMk cId="2103344191" sldId="10927"/>
            <ac:picMk id="37" creationId="{B0B2345F-D754-DD5C-7EDE-7DF11159EBA4}"/>
          </ac:picMkLst>
        </pc:picChg>
        <pc:picChg chg="add mod">
          <ac:chgData name="Bill Hansberry" userId="e069280c-1a97-441d-922b-722e31014fa5" providerId="ADAL" clId="{31FF6C4C-6DA6-4612-A39E-E223902A368A}" dt="2026-07-22T03:42:18.376" v="2841" actId="1035"/>
          <ac:picMkLst>
            <pc:docMk/>
            <pc:sldMk cId="2103344191" sldId="10927"/>
            <ac:picMk id="39" creationId="{50CD8BBC-0AE5-D66A-023F-D6EE8FC9BD1B}"/>
          </ac:picMkLst>
        </pc:picChg>
        <pc:picChg chg="add del mod">
          <ac:chgData name="Bill Hansberry" userId="e069280c-1a97-441d-922b-722e31014fa5" providerId="ADAL" clId="{31FF6C4C-6DA6-4612-A39E-E223902A368A}" dt="2026-07-22T03:42:12.058" v="2838" actId="478"/>
          <ac:picMkLst>
            <pc:docMk/>
            <pc:sldMk cId="2103344191" sldId="10927"/>
            <ac:picMk id="41" creationId="{01F4C2D6-46A3-34AD-5E02-49542C9D9680}"/>
          </ac:picMkLst>
        </pc:picChg>
      </pc:sldChg>
      <pc:sldChg chg="addSp delSp modSp mod addAnim delAnim modAnim">
        <pc:chgData name="Bill Hansberry" userId="e069280c-1a97-441d-922b-722e31014fa5" providerId="ADAL" clId="{31FF6C4C-6DA6-4612-A39E-E223902A368A}" dt="2026-07-22T04:01:45.035" v="3168" actId="207"/>
        <pc:sldMkLst>
          <pc:docMk/>
          <pc:sldMk cId="1820673807" sldId="10931"/>
        </pc:sldMkLst>
        <pc:spChg chg="mod">
          <ac:chgData name="Bill Hansberry" userId="e069280c-1a97-441d-922b-722e31014fa5" providerId="ADAL" clId="{31FF6C4C-6DA6-4612-A39E-E223902A368A}" dt="2026-07-22T04:01:45.035" v="3168" actId="207"/>
          <ac:spMkLst>
            <pc:docMk/>
            <pc:sldMk cId="1820673807" sldId="10931"/>
            <ac:spMk id="2" creationId="{1194D605-F69A-0473-4D52-E8A811794220}"/>
          </ac:spMkLst>
        </pc:spChg>
        <pc:spChg chg="add del mod">
          <ac:chgData name="Bill Hansberry" userId="e069280c-1a97-441d-922b-722e31014fa5" providerId="ADAL" clId="{31FF6C4C-6DA6-4612-A39E-E223902A368A}" dt="2026-07-22T04:01:09.149" v="3152" actId="115"/>
          <ac:spMkLst>
            <pc:docMk/>
            <pc:sldMk cId="1820673807" sldId="10931"/>
            <ac:spMk id="3" creationId="{BDD56686-A85C-2043-FB86-593D9A6FE95D}"/>
          </ac:spMkLst>
        </pc:spChg>
        <pc:spChg chg="add mod">
          <ac:chgData name="Bill Hansberry" userId="e069280c-1a97-441d-922b-722e31014fa5" providerId="ADAL" clId="{31FF6C4C-6DA6-4612-A39E-E223902A368A}" dt="2026-07-22T03:58:48.599" v="3105" actId="1076"/>
          <ac:spMkLst>
            <pc:docMk/>
            <pc:sldMk cId="1820673807" sldId="10931"/>
            <ac:spMk id="6" creationId="{09133D52-D6C5-D8DB-C3F4-6FEE679EE94B}"/>
          </ac:spMkLst>
        </pc:spChg>
        <pc:spChg chg="del">
          <ac:chgData name="Bill Hansberry" userId="e069280c-1a97-441d-922b-722e31014fa5" providerId="ADAL" clId="{31FF6C4C-6DA6-4612-A39E-E223902A368A}" dt="2026-07-22T03:54:33.838" v="3013" actId="478"/>
          <ac:spMkLst>
            <pc:docMk/>
            <pc:sldMk cId="1820673807" sldId="10931"/>
            <ac:spMk id="8" creationId="{2F6ED99A-4AB7-429D-C8A0-3D1A06E5C449}"/>
          </ac:spMkLst>
        </pc:spChg>
        <pc:spChg chg="mod">
          <ac:chgData name="Bill Hansberry" userId="e069280c-1a97-441d-922b-722e31014fa5" providerId="ADAL" clId="{31FF6C4C-6DA6-4612-A39E-E223902A368A}" dt="2026-07-22T03:59:58.033" v="3117" actId="20577"/>
          <ac:spMkLst>
            <pc:docMk/>
            <pc:sldMk cId="1820673807" sldId="10931"/>
            <ac:spMk id="9" creationId="{40908383-C96A-EFFC-141D-E6B1E1B3DCC0}"/>
          </ac:spMkLst>
        </pc:spChg>
        <pc:picChg chg="mod">
          <ac:chgData name="Bill Hansberry" userId="e069280c-1a97-441d-922b-722e31014fa5" providerId="ADAL" clId="{31FF6C4C-6DA6-4612-A39E-E223902A368A}" dt="2026-07-22T03:58:42.695" v="3103" actId="14100"/>
          <ac:picMkLst>
            <pc:docMk/>
            <pc:sldMk cId="1820673807" sldId="10931"/>
            <ac:picMk id="5" creationId="{3C70B8C0-6A37-47E3-2EB1-E6A4CFAFF420}"/>
          </ac:picMkLst>
        </pc:picChg>
      </pc:sldChg>
      <pc:sldChg chg="modSp mod modAnim">
        <pc:chgData name="Bill Hansberry" userId="e069280c-1a97-441d-922b-722e31014fa5" providerId="ADAL" clId="{31FF6C4C-6DA6-4612-A39E-E223902A368A}" dt="2026-07-22T04:04:11.102" v="3213"/>
        <pc:sldMkLst>
          <pc:docMk/>
          <pc:sldMk cId="3099981338" sldId="10932"/>
        </pc:sldMkLst>
        <pc:spChg chg="mod">
          <ac:chgData name="Bill Hansberry" userId="e069280c-1a97-441d-922b-722e31014fa5" providerId="ADAL" clId="{31FF6C4C-6DA6-4612-A39E-E223902A368A}" dt="2026-07-22T04:03:35.426" v="3199" actId="1076"/>
          <ac:spMkLst>
            <pc:docMk/>
            <pc:sldMk cId="3099981338" sldId="10932"/>
            <ac:spMk id="2" creationId="{85D0F747-A8CD-5F85-D811-C9F1DB155E03}"/>
          </ac:spMkLst>
        </pc:spChg>
        <pc:spChg chg="mod">
          <ac:chgData name="Bill Hansberry" userId="e069280c-1a97-441d-922b-722e31014fa5" providerId="ADAL" clId="{31FF6C4C-6DA6-4612-A39E-E223902A368A}" dt="2026-07-22T04:03:59.381" v="3211" actId="1076"/>
          <ac:spMkLst>
            <pc:docMk/>
            <pc:sldMk cId="3099981338" sldId="10932"/>
            <ac:spMk id="3" creationId="{EA566DF6-FB7C-9B03-2E73-1FD212D8FAFD}"/>
          </ac:spMkLst>
        </pc:spChg>
        <pc:spChg chg="mod">
          <ac:chgData name="Bill Hansberry" userId="e069280c-1a97-441d-922b-722e31014fa5" providerId="ADAL" clId="{31FF6C4C-6DA6-4612-A39E-E223902A368A}" dt="2026-07-22T04:03:44.077" v="3201" actId="1076"/>
          <ac:spMkLst>
            <pc:docMk/>
            <pc:sldMk cId="3099981338" sldId="10932"/>
            <ac:spMk id="9" creationId="{B3BB1AB4-8356-D5B4-DC31-C3B0B05BEA73}"/>
          </ac:spMkLst>
        </pc:spChg>
      </pc:sldChg>
      <pc:sldChg chg="addSp modSp add mod">
        <pc:chgData name="Bill Hansberry" userId="e069280c-1a97-441d-922b-722e31014fa5" providerId="ADAL" clId="{31FF6C4C-6DA6-4612-A39E-E223902A368A}" dt="2026-07-22T04:10:32.228" v="3468" actId="14100"/>
        <pc:sldMkLst>
          <pc:docMk/>
          <pc:sldMk cId="2461300084" sldId="10933"/>
        </pc:sldMkLst>
        <pc:spChg chg="add mod">
          <ac:chgData name="Bill Hansberry" userId="e069280c-1a97-441d-922b-722e31014fa5" providerId="ADAL" clId="{31FF6C4C-6DA6-4612-A39E-E223902A368A}" dt="2026-07-22T04:09:26.094" v="3424" actId="164"/>
          <ac:spMkLst>
            <pc:docMk/>
            <pc:sldMk cId="2461300084" sldId="10933"/>
            <ac:spMk id="3" creationId="{ED8ACB27-ED95-DF3C-A5F7-DE2B4D3D59C7}"/>
          </ac:spMkLst>
        </pc:spChg>
        <pc:spChg chg="mod">
          <ac:chgData name="Bill Hansberry" userId="e069280c-1a97-441d-922b-722e31014fa5" providerId="ADAL" clId="{31FF6C4C-6DA6-4612-A39E-E223902A368A}" dt="2026-07-22T04:10:32.228" v="3468" actId="14100"/>
          <ac:spMkLst>
            <pc:docMk/>
            <pc:sldMk cId="2461300084" sldId="10933"/>
            <ac:spMk id="6" creationId="{47357D36-B7F1-5D90-6756-F9FE9E0220D6}"/>
          </ac:spMkLst>
        </pc:spChg>
        <pc:spChg chg="add mod">
          <ac:chgData name="Bill Hansberry" userId="e069280c-1a97-441d-922b-722e31014fa5" providerId="ADAL" clId="{31FF6C4C-6DA6-4612-A39E-E223902A368A}" dt="2026-07-22T04:09:26.094" v="3424" actId="164"/>
          <ac:spMkLst>
            <pc:docMk/>
            <pc:sldMk cId="2461300084" sldId="10933"/>
            <ac:spMk id="7" creationId="{89E1D675-3164-F8F4-E4E4-7CEF0405ADE3}"/>
          </ac:spMkLst>
        </pc:spChg>
        <pc:grpChg chg="add mod">
          <ac:chgData name="Bill Hansberry" userId="e069280c-1a97-441d-922b-722e31014fa5" providerId="ADAL" clId="{31FF6C4C-6DA6-4612-A39E-E223902A368A}" dt="2026-07-22T04:09:35.171" v="3427" actId="1076"/>
          <ac:grpSpMkLst>
            <pc:docMk/>
            <pc:sldMk cId="2461300084" sldId="10933"/>
            <ac:grpSpMk id="8" creationId="{CC829B15-7E88-44BC-F803-2F26283A4109}"/>
          </ac:grpSpMkLst>
        </pc:grpChg>
        <pc:picChg chg="add mod">
          <ac:chgData name="Bill Hansberry" userId="e069280c-1a97-441d-922b-722e31014fa5" providerId="ADAL" clId="{31FF6C4C-6DA6-4612-A39E-E223902A368A}" dt="2026-07-22T04:09:26.094" v="3424" actId="164"/>
          <ac:picMkLst>
            <pc:docMk/>
            <pc:sldMk cId="2461300084" sldId="10933"/>
            <ac:picMk id="2" creationId="{18DB44A0-47DF-2C13-2A1A-6B86CBE28C35}"/>
          </ac:picMkLst>
        </pc:picChg>
        <pc:picChg chg="mod">
          <ac:chgData name="Bill Hansberry" userId="e069280c-1a97-441d-922b-722e31014fa5" providerId="ADAL" clId="{31FF6C4C-6DA6-4612-A39E-E223902A368A}" dt="2026-07-22T04:09:42.578" v="3428" actId="1076"/>
          <ac:picMkLst>
            <pc:docMk/>
            <pc:sldMk cId="2461300084" sldId="10933"/>
            <ac:picMk id="5" creationId="{3F709631-9B67-CE39-3000-9FCBDA01DA4E}"/>
          </ac:picMkLst>
        </pc:picChg>
      </pc:sldChg>
    </pc:docChg>
  </pc:docChgLst>
  <pc:docChgLst>
    <pc:chgData name="Christie-Lee Hansberry" userId="S::christie@playberrylaser.com.au::211daff3-5d9b-49f2-9c16-08f5b3d13d0e" providerId="AD" clId="Web-{8346DAB8-018D-8AC6-D7E6-F069714CFE71}"/>
    <pc:docChg chg="addSld modSld">
      <pc:chgData name="Christie-Lee Hansberry" userId="S::christie@playberrylaser.com.au::211daff3-5d9b-49f2-9c16-08f5b3d13d0e" providerId="AD" clId="Web-{8346DAB8-018D-8AC6-D7E6-F069714CFE71}" dt="2026-07-21T08:08:53.067" v="9" actId="20577"/>
      <pc:docMkLst>
        <pc:docMk/>
      </pc:docMkLst>
      <pc:sldChg chg="modSp">
        <pc:chgData name="Christie-Lee Hansberry" userId="S::christie@playberrylaser.com.au::211daff3-5d9b-49f2-9c16-08f5b3d13d0e" providerId="AD" clId="Web-{8346DAB8-018D-8AC6-D7E6-F069714CFE71}" dt="2026-07-21T08:08:53.067" v="9" actId="20577"/>
        <pc:sldMkLst>
          <pc:docMk/>
          <pc:sldMk cId="532813157" sldId="9029"/>
        </pc:sldMkLst>
        <pc:spChg chg="mod">
          <ac:chgData name="Christie-Lee Hansberry" userId="S::christie@playberrylaser.com.au::211daff3-5d9b-49f2-9c16-08f5b3d13d0e" providerId="AD" clId="Web-{8346DAB8-018D-8AC6-D7E6-F069714CFE71}" dt="2026-07-21T08:08:53.067" v="9" actId="20577"/>
          <ac:spMkLst>
            <pc:docMk/>
            <pc:sldMk cId="532813157" sldId="9029"/>
            <ac:spMk id="9" creationId="{904FC8C8-D602-6B54-6FC8-2FC9C6D0E84A}"/>
          </ac:spMkLst>
        </pc:spChg>
      </pc:sldChg>
      <pc:sldChg chg="add replId">
        <pc:chgData name="Christie-Lee Hansberry" userId="S::christie@playberrylaser.com.au::211daff3-5d9b-49f2-9c16-08f5b3d13d0e" providerId="AD" clId="Web-{8346DAB8-018D-8AC6-D7E6-F069714CFE71}" dt="2026-07-21T08:08:25.316" v="0"/>
        <pc:sldMkLst>
          <pc:docMk/>
          <pc:sldMk cId="1317145587" sldId="10922"/>
        </pc:sldMkLst>
      </pc:sldChg>
    </pc:docChg>
  </pc:docChgLst>
  <pc:docChgLst>
    <pc:chgData name="linda clune" userId="eeae1652-5d49-4eeb-a38f-8a691a820888" providerId="ADAL" clId="{E575E6E4-1197-489F-8B40-57463918D904}"/>
    <pc:docChg chg="undo custSel addSld modSld sldOrd">
      <pc:chgData name="linda clune" userId="eeae1652-5d49-4eeb-a38f-8a691a820888" providerId="ADAL" clId="{E575E6E4-1197-489F-8B40-57463918D904}" dt="2026-07-22T05:40:59.132" v="232"/>
      <pc:docMkLst>
        <pc:docMk/>
      </pc:docMkLst>
      <pc:sldChg chg="modSp mod">
        <pc:chgData name="linda clune" userId="eeae1652-5d49-4eeb-a38f-8a691a820888" providerId="ADAL" clId="{E575E6E4-1197-489F-8B40-57463918D904}" dt="2026-07-20T10:39:42.153" v="1" actId="14100"/>
        <pc:sldMkLst>
          <pc:docMk/>
          <pc:sldMk cId="1929627106" sldId="9036"/>
        </pc:sldMkLst>
      </pc:sldChg>
      <pc:sldChg chg="addSp delSp modSp mod">
        <pc:chgData name="linda clune" userId="eeae1652-5d49-4eeb-a38f-8a691a820888" providerId="ADAL" clId="{E575E6E4-1197-489F-8B40-57463918D904}" dt="2026-07-22T01:59:53.303" v="230" actId="1076"/>
        <pc:sldMkLst>
          <pc:docMk/>
          <pc:sldMk cId="583930235" sldId="9038"/>
        </pc:sldMkLst>
        <pc:spChg chg="del">
          <ac:chgData name="linda clune" userId="eeae1652-5d49-4eeb-a38f-8a691a820888" providerId="ADAL" clId="{E575E6E4-1197-489F-8B40-57463918D904}" dt="2026-07-22T01:58:13.836" v="215" actId="478"/>
          <ac:spMkLst>
            <pc:docMk/>
            <pc:sldMk cId="583930235" sldId="9038"/>
            <ac:spMk id="2" creationId="{0B22A1D5-2902-88FA-6B1A-6A5D44E6659E}"/>
          </ac:spMkLst>
        </pc:spChg>
        <pc:spChg chg="add mod">
          <ac:chgData name="linda clune" userId="eeae1652-5d49-4eeb-a38f-8a691a820888" providerId="ADAL" clId="{E575E6E4-1197-489F-8B40-57463918D904}" dt="2026-07-22T01:59:34.621" v="225" actId="1076"/>
          <ac:spMkLst>
            <pc:docMk/>
            <pc:sldMk cId="583930235" sldId="9038"/>
            <ac:spMk id="5" creationId="{777E6D4F-144B-08DA-B1D6-928655E93CB9}"/>
          </ac:spMkLst>
        </pc:spChg>
        <pc:spChg chg="add mod">
          <ac:chgData name="linda clune" userId="eeae1652-5d49-4eeb-a38f-8a691a820888" providerId="ADAL" clId="{E575E6E4-1197-489F-8B40-57463918D904}" dt="2026-07-22T01:59:46.721" v="228" actId="14100"/>
          <ac:spMkLst>
            <pc:docMk/>
            <pc:sldMk cId="583930235" sldId="9038"/>
            <ac:spMk id="10" creationId="{30BFFEA8-5518-C2DD-F00D-44BB2CA1D11D}"/>
          </ac:spMkLst>
        </pc:spChg>
        <pc:spChg chg="add mod">
          <ac:chgData name="linda clune" userId="eeae1652-5d49-4eeb-a38f-8a691a820888" providerId="ADAL" clId="{E575E6E4-1197-489F-8B40-57463918D904}" dt="2026-07-22T01:59:53.303" v="230" actId="1076"/>
          <ac:spMkLst>
            <pc:docMk/>
            <pc:sldMk cId="583930235" sldId="9038"/>
            <ac:spMk id="12" creationId="{F03D7C77-B8A6-80B2-AD08-A54AB3F5007F}"/>
          </ac:spMkLst>
        </pc:spChg>
        <pc:picChg chg="add mod">
          <ac:chgData name="linda clune" userId="eeae1652-5d49-4eeb-a38f-8a691a820888" providerId="ADAL" clId="{E575E6E4-1197-489F-8B40-57463918D904}" dt="2026-07-22T01:58:30.272" v="220" actId="1076"/>
          <ac:picMkLst>
            <pc:docMk/>
            <pc:sldMk cId="583930235" sldId="9038"/>
            <ac:picMk id="4" creationId="{85BE6EF1-5250-F000-47AE-D7E9ABCE6300}"/>
          </ac:picMkLst>
        </pc:picChg>
      </pc:sldChg>
      <pc:sldChg chg="ord">
        <pc:chgData name="linda clune" userId="eeae1652-5d49-4eeb-a38f-8a691a820888" providerId="ADAL" clId="{E575E6E4-1197-489F-8B40-57463918D904}" dt="2026-07-20T11:16:21.939" v="131"/>
        <pc:sldMkLst>
          <pc:docMk/>
          <pc:sldMk cId="2905930409" sldId="9039"/>
        </pc:sldMkLst>
      </pc:sldChg>
      <pc:sldChg chg="addSp delSp modSp add mod ord delAnim modAnim">
        <pc:chgData name="linda clune" userId="eeae1652-5d49-4eeb-a38f-8a691a820888" providerId="ADAL" clId="{E575E6E4-1197-489F-8B40-57463918D904}" dt="2026-07-20T11:15:52.804" v="129"/>
        <pc:sldMkLst>
          <pc:docMk/>
          <pc:sldMk cId="38638251" sldId="10920"/>
        </pc:sldMkLst>
        <pc:spChg chg="mod">
          <ac:chgData name="linda clune" userId="eeae1652-5d49-4eeb-a38f-8a691a820888" providerId="ADAL" clId="{E575E6E4-1197-489F-8B40-57463918D904}" dt="2026-07-20T11:06:55.450" v="127" actId="20577"/>
          <ac:spMkLst>
            <pc:docMk/>
            <pc:sldMk cId="38638251" sldId="10920"/>
            <ac:spMk id="2" creationId="{32868BB9-34B6-3FFF-883E-5994118271CC}"/>
          </ac:spMkLst>
        </pc:spChg>
        <pc:spChg chg="add mod">
          <ac:chgData name="linda clune" userId="eeae1652-5d49-4eeb-a38f-8a691a820888" providerId="ADAL" clId="{E575E6E4-1197-489F-8B40-57463918D904}" dt="2026-07-20T10:58:40.055" v="27" actId="207"/>
          <ac:spMkLst>
            <pc:docMk/>
            <pc:sldMk cId="38638251" sldId="10920"/>
            <ac:spMk id="14" creationId="{94033362-A17B-3876-0C34-88C4EEFBAFD5}"/>
          </ac:spMkLst>
        </pc:spChg>
        <pc:spChg chg="add mod">
          <ac:chgData name="linda clune" userId="eeae1652-5d49-4eeb-a38f-8a691a820888" providerId="ADAL" clId="{E575E6E4-1197-489F-8B40-57463918D904}" dt="2026-07-20T10:59:16.672" v="30" actId="207"/>
          <ac:spMkLst>
            <pc:docMk/>
            <pc:sldMk cId="38638251" sldId="10920"/>
            <ac:spMk id="16" creationId="{B67D1157-2D53-B3BD-60B4-9AC8EC249CA3}"/>
          </ac:spMkLst>
        </pc:spChg>
        <pc:picChg chg="add mod">
          <ac:chgData name="linda clune" userId="eeae1652-5d49-4eeb-a38f-8a691a820888" providerId="ADAL" clId="{E575E6E4-1197-489F-8B40-57463918D904}" dt="2026-07-20T10:42:14.651" v="7" actId="14100"/>
          <ac:picMkLst>
            <pc:docMk/>
            <pc:sldMk cId="38638251" sldId="10920"/>
            <ac:picMk id="5" creationId="{8451FC18-345D-1AE4-6D05-0CF1A235145C}"/>
          </ac:picMkLst>
        </pc:picChg>
        <pc:picChg chg="add mod ord">
          <ac:chgData name="linda clune" userId="eeae1652-5d49-4eeb-a38f-8a691a820888" providerId="ADAL" clId="{E575E6E4-1197-489F-8B40-57463918D904}" dt="2026-07-20T10:57:25.465" v="20" actId="14100"/>
          <ac:picMkLst>
            <pc:docMk/>
            <pc:sldMk cId="38638251" sldId="10920"/>
            <ac:picMk id="11" creationId="{C9CDCA17-A978-6D46-9BD7-56473F7F5E2D}"/>
          </ac:picMkLst>
        </pc:picChg>
        <pc:picChg chg="add mod">
          <ac:chgData name="linda clune" userId="eeae1652-5d49-4eeb-a38f-8a691a820888" providerId="ADAL" clId="{E575E6E4-1197-489F-8B40-57463918D904}" dt="2026-07-20T10:56:46.760" v="14" actId="14100"/>
          <ac:picMkLst>
            <pc:docMk/>
            <pc:sldMk cId="38638251" sldId="10920"/>
            <ac:picMk id="13" creationId="{5CCA4E3C-B23C-EA48-15FD-E92FA730155C}"/>
          </ac:picMkLst>
        </pc:picChg>
      </pc:sldChg>
      <pc:sldChg chg="addSp delSp modSp add mod ord addAnim delAnim modAnim">
        <pc:chgData name="linda clune" userId="eeae1652-5d49-4eeb-a38f-8a691a820888" providerId="ADAL" clId="{E575E6E4-1197-489F-8B40-57463918D904}" dt="2026-07-22T05:40:59.132" v="232"/>
        <pc:sldMkLst>
          <pc:docMk/>
          <pc:sldMk cId="1863926338" sldId="10921"/>
        </pc:sldMkLst>
        <pc:spChg chg="add mod">
          <ac:chgData name="linda clune" userId="eeae1652-5d49-4eeb-a38f-8a691a820888" providerId="ADAL" clId="{E575E6E4-1197-489F-8B40-57463918D904}" dt="2026-07-20T11:30:07.711" v="193" actId="1076"/>
          <ac:spMkLst>
            <pc:docMk/>
            <pc:sldMk cId="1863926338" sldId="10921"/>
            <ac:spMk id="13" creationId="{C3230711-3BE2-0F8B-ACD9-673DB313ABC3}"/>
          </ac:spMkLst>
        </pc:spChg>
        <pc:picChg chg="add mod">
          <ac:chgData name="linda clune" userId="eeae1652-5d49-4eeb-a38f-8a691a820888" providerId="ADAL" clId="{E575E6E4-1197-489F-8B40-57463918D904}" dt="2026-07-20T11:28:56.786" v="157" actId="14100"/>
          <ac:picMkLst>
            <pc:docMk/>
            <pc:sldMk cId="1863926338" sldId="10921"/>
            <ac:picMk id="3" creationId="{10DF4F85-C98D-9495-D6D6-3595D98F2831}"/>
          </ac:picMkLst>
        </pc:picChg>
      </pc:sldChg>
    </pc:docChg>
  </pc:docChgLst>
  <pc:docChgLst>
    <pc:chgData name="Christie-Lee Hansberry" userId="S::christie@playberrylaser.com.au::211daff3-5d9b-49f2-9c16-08f5b3d13d0e" providerId="AD" clId="Web-{BD7ECEE7-7CEF-017D-6A1B-DCD2BB6129BA}"/>
    <pc:docChg chg="addSld delSld modSld sldOrd">
      <pc:chgData name="Christie-Lee Hansberry" userId="S::christie@playberrylaser.com.au::211daff3-5d9b-49f2-9c16-08f5b3d13d0e" providerId="AD" clId="Web-{BD7ECEE7-7CEF-017D-6A1B-DCD2BB6129BA}" dt="2026-07-22T01:06:07.593" v="2158" actId="20577"/>
      <pc:docMkLst>
        <pc:docMk/>
      </pc:docMkLst>
      <pc:sldChg chg="modSp">
        <pc:chgData name="Christie-Lee Hansberry" userId="S::christie@playberrylaser.com.au::211daff3-5d9b-49f2-9c16-08f5b3d13d0e" providerId="AD" clId="Web-{BD7ECEE7-7CEF-017D-6A1B-DCD2BB6129BA}" dt="2026-07-21T23:09:39.110" v="496" actId="20577"/>
        <pc:sldMkLst>
          <pc:docMk/>
          <pc:sldMk cId="835621287" sldId="9028"/>
        </pc:sldMkLst>
        <pc:spChg chg="mod">
          <ac:chgData name="Christie-Lee Hansberry" userId="S::christie@playberrylaser.com.au::211daff3-5d9b-49f2-9c16-08f5b3d13d0e" providerId="AD" clId="Web-{BD7ECEE7-7CEF-017D-6A1B-DCD2BB6129BA}" dt="2026-07-21T23:09:39.110" v="496" actId="20577"/>
          <ac:spMkLst>
            <pc:docMk/>
            <pc:sldMk cId="835621287" sldId="9028"/>
            <ac:spMk id="9" creationId="{904FC8C8-D602-6B54-6FC8-2FC9C6D0E84A}"/>
          </ac:spMkLst>
        </pc:spChg>
      </pc:sldChg>
      <pc:sldChg chg="modSp">
        <pc:chgData name="Christie-Lee Hansberry" userId="S::christie@playberrylaser.com.au::211daff3-5d9b-49f2-9c16-08f5b3d13d0e" providerId="AD" clId="Web-{BD7ECEE7-7CEF-017D-6A1B-DCD2BB6129BA}" dt="2026-07-21T23:49:09.757" v="868" actId="20577"/>
        <pc:sldMkLst>
          <pc:docMk/>
          <pc:sldMk cId="532813157" sldId="9029"/>
        </pc:sldMkLst>
        <pc:spChg chg="mod">
          <ac:chgData name="Christie-Lee Hansberry" userId="S::christie@playberrylaser.com.au::211daff3-5d9b-49f2-9c16-08f5b3d13d0e" providerId="AD" clId="Web-{BD7ECEE7-7CEF-017D-6A1B-DCD2BB6129BA}" dt="2026-07-21T23:49:09.757" v="868" actId="20577"/>
          <ac:spMkLst>
            <pc:docMk/>
            <pc:sldMk cId="532813157" sldId="9029"/>
            <ac:spMk id="9" creationId="{904FC8C8-D602-6B54-6FC8-2FC9C6D0E84A}"/>
          </ac:spMkLst>
        </pc:spChg>
      </pc:sldChg>
      <pc:sldChg chg="addSp modSp">
        <pc:chgData name="Christie-Lee Hansberry" userId="S::christie@playberrylaser.com.au::211daff3-5d9b-49f2-9c16-08f5b3d13d0e" providerId="AD" clId="Web-{BD7ECEE7-7CEF-017D-6A1B-DCD2BB6129BA}" dt="2026-07-21T23:25:54.779" v="621" actId="14100"/>
        <pc:sldMkLst>
          <pc:docMk/>
          <pc:sldMk cId="822464370" sldId="9030"/>
        </pc:sldMkLst>
        <pc:picChg chg="add mod">
          <ac:chgData name="Christie-Lee Hansberry" userId="S::christie@playberrylaser.com.au::211daff3-5d9b-49f2-9c16-08f5b3d13d0e" providerId="AD" clId="Web-{BD7ECEE7-7CEF-017D-6A1B-DCD2BB6129BA}" dt="2026-07-21T23:24:43.902" v="616" actId="14100"/>
          <ac:picMkLst>
            <pc:docMk/>
            <pc:sldMk cId="822464370" sldId="9030"/>
            <ac:picMk id="2" creationId="{3492BA9F-25FC-E301-32FA-74A53F1A9230}"/>
          </ac:picMkLst>
        </pc:picChg>
        <pc:picChg chg="mod">
          <ac:chgData name="Christie-Lee Hansberry" userId="S::christie@playberrylaser.com.au::211daff3-5d9b-49f2-9c16-08f5b3d13d0e" providerId="AD" clId="Web-{BD7ECEE7-7CEF-017D-6A1B-DCD2BB6129BA}" dt="2026-07-21T10:41:49.235" v="156" actId="1076"/>
          <ac:picMkLst>
            <pc:docMk/>
            <pc:sldMk cId="822464370" sldId="9030"/>
            <ac:picMk id="3" creationId="{271DF1E7-7399-052D-502F-4F18E2288E9D}"/>
          </ac:picMkLst>
        </pc:picChg>
        <pc:picChg chg="add mod">
          <ac:chgData name="Christie-Lee Hansberry" userId="S::christie@playberrylaser.com.au::211daff3-5d9b-49f2-9c16-08f5b3d13d0e" providerId="AD" clId="Web-{BD7ECEE7-7CEF-017D-6A1B-DCD2BB6129BA}" dt="2026-07-21T23:25:54.779" v="621" actId="14100"/>
          <ac:picMkLst>
            <pc:docMk/>
            <pc:sldMk cId="822464370" sldId="9030"/>
            <ac:picMk id="4" creationId="{957A748D-72C5-2BDB-224B-3652329F13C2}"/>
          </ac:picMkLst>
        </pc:picChg>
        <pc:picChg chg="mod">
          <ac:chgData name="Christie-Lee Hansberry" userId="S::christie@playberrylaser.com.au::211daff3-5d9b-49f2-9c16-08f5b3d13d0e" providerId="AD" clId="Web-{BD7ECEE7-7CEF-017D-6A1B-DCD2BB6129BA}" dt="2026-07-21T10:41:52.673" v="157" actId="1076"/>
          <ac:picMkLst>
            <pc:docMk/>
            <pc:sldMk cId="822464370" sldId="9030"/>
            <ac:picMk id="7" creationId="{D2C5406D-7488-B0E5-1CE7-CD032B95AEDB}"/>
          </ac:picMkLst>
        </pc:picChg>
      </pc:sldChg>
      <pc:sldChg chg="addSp delSp modSp">
        <pc:chgData name="Christie-Lee Hansberry" userId="S::christie@playberrylaser.com.au::211daff3-5d9b-49f2-9c16-08f5b3d13d0e" providerId="AD" clId="Web-{BD7ECEE7-7CEF-017D-6A1B-DCD2BB6129BA}" dt="2026-07-21T23:23:12.634" v="610" actId="14100"/>
        <pc:sldMkLst>
          <pc:docMk/>
          <pc:sldMk cId="2268106965" sldId="9031"/>
        </pc:sldMkLst>
        <pc:picChg chg="add del mod">
          <ac:chgData name="Christie-Lee Hansberry" userId="S::christie@playberrylaser.com.au::211daff3-5d9b-49f2-9c16-08f5b3d13d0e" providerId="AD" clId="Web-{BD7ECEE7-7CEF-017D-6A1B-DCD2BB6129BA}" dt="2026-07-21T23:18:03.703" v="585"/>
          <ac:picMkLst>
            <pc:docMk/>
            <pc:sldMk cId="2268106965" sldId="9031"/>
            <ac:picMk id="2" creationId="{933CB541-F960-C388-BED4-C40B15B96873}"/>
          </ac:picMkLst>
        </pc:picChg>
        <pc:picChg chg="add mod">
          <ac:chgData name="Christie-Lee Hansberry" userId="S::christie@playberrylaser.com.au::211daff3-5d9b-49f2-9c16-08f5b3d13d0e" providerId="AD" clId="Web-{BD7ECEE7-7CEF-017D-6A1B-DCD2BB6129BA}" dt="2026-07-21T23:23:12.634" v="610" actId="14100"/>
          <ac:picMkLst>
            <pc:docMk/>
            <pc:sldMk cId="2268106965" sldId="9031"/>
            <ac:picMk id="3" creationId="{4D93169E-A802-B4B6-0CA7-377AB3E708AE}"/>
          </ac:picMkLst>
        </pc:picChg>
        <pc:picChg chg="mod">
          <ac:chgData name="Christie-Lee Hansberry" userId="S::christie@playberrylaser.com.au::211daff3-5d9b-49f2-9c16-08f5b3d13d0e" providerId="AD" clId="Web-{BD7ECEE7-7CEF-017D-6A1B-DCD2BB6129BA}" dt="2026-07-21T23:19:08.330" v="589" actId="1076"/>
          <ac:picMkLst>
            <pc:docMk/>
            <pc:sldMk cId="2268106965" sldId="9031"/>
            <ac:picMk id="4" creationId="{1B75CAD3-F2CE-EEE6-F0F4-2B207F4C8370}"/>
          </ac:picMkLst>
        </pc:picChg>
        <pc:picChg chg="add mod">
          <ac:chgData name="Christie-Lee Hansberry" userId="S::christie@playberrylaser.com.au::211daff3-5d9b-49f2-9c16-08f5b3d13d0e" providerId="AD" clId="Web-{BD7ECEE7-7CEF-017D-6A1B-DCD2BB6129BA}" dt="2026-07-21T23:23:04.274" v="609" actId="14100"/>
          <ac:picMkLst>
            <pc:docMk/>
            <pc:sldMk cId="2268106965" sldId="9031"/>
            <ac:picMk id="6" creationId="{C28E2CAF-E577-A28F-FFCB-1FDAD58C3F4E}"/>
          </ac:picMkLst>
        </pc:picChg>
      </pc:sldChg>
      <pc:sldChg chg="modSp ord delAnim">
        <pc:chgData name="Christie-Lee Hansberry" userId="S::christie@playberrylaser.com.au::211daff3-5d9b-49f2-9c16-08f5b3d13d0e" providerId="AD" clId="Web-{BD7ECEE7-7CEF-017D-6A1B-DCD2BB6129BA}" dt="2026-07-22T00:01:14.949" v="949"/>
        <pc:sldMkLst>
          <pc:docMk/>
          <pc:sldMk cId="1738061919" sldId="9032"/>
        </pc:sldMkLst>
        <pc:spChg chg="mod">
          <ac:chgData name="Christie-Lee Hansberry" userId="S::christie@playberrylaser.com.au::211daff3-5d9b-49f2-9c16-08f5b3d13d0e" providerId="AD" clId="Web-{BD7ECEE7-7CEF-017D-6A1B-DCD2BB6129BA}" dt="2026-07-21T10:42:37.956" v="159" actId="1076"/>
          <ac:spMkLst>
            <pc:docMk/>
            <pc:sldMk cId="1738061919" sldId="9032"/>
            <ac:spMk id="6" creationId="{77C6E761-6E80-483E-FD44-2BC2362773C5}"/>
          </ac:spMkLst>
        </pc:spChg>
      </pc:sldChg>
      <pc:sldChg chg="addSp delSp modSp">
        <pc:chgData name="Christie-Lee Hansberry" userId="S::christie@playberrylaser.com.au::211daff3-5d9b-49f2-9c16-08f5b3d13d0e" providerId="AD" clId="Web-{BD7ECEE7-7CEF-017D-6A1B-DCD2BB6129BA}" dt="2026-07-21T23:51:50.793" v="912" actId="1076"/>
        <pc:sldMkLst>
          <pc:docMk/>
          <pc:sldMk cId="3563557824" sldId="9033"/>
        </pc:sldMkLst>
        <pc:spChg chg="add del mod">
          <ac:chgData name="Christie-Lee Hansberry" userId="S::christie@playberrylaser.com.au::211daff3-5d9b-49f2-9c16-08f5b3d13d0e" providerId="AD" clId="Web-{BD7ECEE7-7CEF-017D-6A1B-DCD2BB6129BA}" dt="2026-07-21T23:50:58.494" v="905"/>
          <ac:spMkLst>
            <pc:docMk/>
            <pc:sldMk cId="3563557824" sldId="9033"/>
            <ac:spMk id="3" creationId="{3005FFC3-FB6F-3596-994C-31C6A5288948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1T23:51:50.793" v="912" actId="1076"/>
          <ac:spMkLst>
            <pc:docMk/>
            <pc:sldMk cId="3563557824" sldId="9033"/>
            <ac:spMk id="6" creationId="{6AA7DCE3-0923-5AAF-C2E3-B48B3067C3D4}"/>
          </ac:spMkLst>
        </pc:spChg>
        <pc:spChg chg="add">
          <ac:chgData name="Christie-Lee Hansberry" userId="S::christie@playberrylaser.com.au::211daff3-5d9b-49f2-9c16-08f5b3d13d0e" providerId="AD" clId="Web-{BD7ECEE7-7CEF-017D-6A1B-DCD2BB6129BA}" dt="2026-07-21T23:51:03.432" v="906"/>
          <ac:spMkLst>
            <pc:docMk/>
            <pc:sldMk cId="3563557824" sldId="9033"/>
            <ac:spMk id="7" creationId="{F42609E1-5541-0381-E88F-013A0F27F136}"/>
          </ac:spMkLst>
        </pc:spChg>
        <pc:picChg chg="mod">
          <ac:chgData name="Christie-Lee Hansberry" userId="S::christie@playberrylaser.com.au::211daff3-5d9b-49f2-9c16-08f5b3d13d0e" providerId="AD" clId="Web-{BD7ECEE7-7CEF-017D-6A1B-DCD2BB6129BA}" dt="2026-07-21T11:24:54.679" v="341" actId="1076"/>
          <ac:picMkLst>
            <pc:docMk/>
            <pc:sldMk cId="3563557824" sldId="9033"/>
            <ac:picMk id="4" creationId="{30D2C4D5-8181-84C2-AB92-55107EA2CE07}"/>
          </ac:picMkLst>
        </pc:picChg>
      </pc:sldChg>
      <pc:sldChg chg="addSp modSp ord">
        <pc:chgData name="Christie-Lee Hansberry" userId="S::christie@playberrylaser.com.au::211daff3-5d9b-49f2-9c16-08f5b3d13d0e" providerId="AD" clId="Web-{BD7ECEE7-7CEF-017D-6A1B-DCD2BB6129BA}" dt="2026-07-21T23:52:15.481" v="948" actId="20577"/>
        <pc:sldMkLst>
          <pc:docMk/>
          <pc:sldMk cId="3765881677" sldId="9034"/>
        </pc:sldMkLst>
        <pc:spChg chg="add mod">
          <ac:chgData name="Christie-Lee Hansberry" userId="S::christie@playberrylaser.com.au::211daff3-5d9b-49f2-9c16-08f5b3d13d0e" providerId="AD" clId="Web-{BD7ECEE7-7CEF-017D-6A1B-DCD2BB6129BA}" dt="2026-07-21T23:50:37.775" v="904" actId="20577"/>
          <ac:spMkLst>
            <pc:docMk/>
            <pc:sldMk cId="3765881677" sldId="9034"/>
            <ac:spMk id="2" creationId="{4E6BA07E-AAB5-E33F-BF91-5ECB118678E7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1T23:52:15.481" v="948" actId="20577"/>
          <ac:spMkLst>
            <pc:docMk/>
            <pc:sldMk cId="3765881677" sldId="9034"/>
            <ac:spMk id="6" creationId="{4F59754A-8C41-404C-F6F6-202AAEAD90B9}"/>
          </ac:spMkLst>
        </pc:spChg>
        <pc:picChg chg="mod">
          <ac:chgData name="Christie-Lee Hansberry" userId="S::christie@playberrylaser.com.au::211daff3-5d9b-49f2-9c16-08f5b3d13d0e" providerId="AD" clId="Web-{BD7ECEE7-7CEF-017D-6A1B-DCD2BB6129BA}" dt="2026-07-21T11:23:53.521" v="330" actId="1076"/>
          <ac:picMkLst>
            <pc:docMk/>
            <pc:sldMk cId="3765881677" sldId="9034"/>
            <ac:picMk id="9" creationId="{5966D268-AE55-6F5A-8298-B71BA608AA0D}"/>
          </ac:picMkLst>
        </pc:picChg>
      </pc:sldChg>
      <pc:sldChg chg="modSp delAnim">
        <pc:chgData name="Christie-Lee Hansberry" userId="S::christie@playberrylaser.com.au::211daff3-5d9b-49f2-9c16-08f5b3d13d0e" providerId="AD" clId="Web-{BD7ECEE7-7CEF-017D-6A1B-DCD2BB6129BA}" dt="2026-07-21T23:27:29.594" v="627" actId="1076"/>
        <pc:sldMkLst>
          <pc:docMk/>
          <pc:sldMk cId="797986220" sldId="9035"/>
        </pc:sldMkLst>
        <pc:spChg chg="mod">
          <ac:chgData name="Christie-Lee Hansberry" userId="S::christie@playberrylaser.com.au::211daff3-5d9b-49f2-9c16-08f5b3d13d0e" providerId="AD" clId="Web-{BD7ECEE7-7CEF-017D-6A1B-DCD2BB6129BA}" dt="2026-07-21T23:27:29.594" v="627" actId="1076"/>
          <ac:spMkLst>
            <pc:docMk/>
            <pc:sldMk cId="797986220" sldId="9035"/>
            <ac:spMk id="6" creationId="{E80B53DD-ADE8-0C84-CBBF-EA2F3B17D7C1}"/>
          </ac:spMkLst>
        </pc:spChg>
      </pc:sldChg>
      <pc:sldChg chg="addSp delSp modSp delAnim">
        <pc:chgData name="Christie-Lee Hansberry" userId="S::christie@playberrylaser.com.au::211daff3-5d9b-49f2-9c16-08f5b3d13d0e" providerId="AD" clId="Web-{BD7ECEE7-7CEF-017D-6A1B-DCD2BB6129BA}" dt="2026-07-22T00:15:40.334" v="1136" actId="20577"/>
        <pc:sldMkLst>
          <pc:docMk/>
          <pc:sldMk cId="1929627106" sldId="9036"/>
        </pc:sldMkLst>
        <pc:spChg chg="del mod">
          <ac:chgData name="Christie-Lee Hansberry" userId="S::christie@playberrylaser.com.au::211daff3-5d9b-49f2-9c16-08f5b3d13d0e" providerId="AD" clId="Web-{BD7ECEE7-7CEF-017D-6A1B-DCD2BB6129BA}" dt="2026-07-22T00:14:50.613" v="1134"/>
          <ac:spMkLst>
            <pc:docMk/>
            <pc:sldMk cId="1929627106" sldId="9036"/>
            <ac:spMk id="4" creationId="{5C7C89D9-FBF1-F98D-9CCF-BC791777F8D6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1T11:30:11.192" v="439" actId="1076"/>
          <ac:spMkLst>
            <pc:docMk/>
            <pc:sldMk cId="1929627106" sldId="9036"/>
            <ac:spMk id="6" creationId="{7F797437-4E35-702E-B142-BA06FF7DA231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2T00:15:40.334" v="1136" actId="20577"/>
          <ac:spMkLst>
            <pc:docMk/>
            <pc:sldMk cId="1929627106" sldId="9036"/>
            <ac:spMk id="7" creationId="{9339B84B-BD7E-B515-478E-069F023E2DCD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2T00:14:48.723" v="1133" actId="1076"/>
          <ac:spMkLst>
            <pc:docMk/>
            <pc:sldMk cId="1929627106" sldId="9036"/>
            <ac:spMk id="9" creationId="{7D5C2296-3329-2FA9-C732-7E11643E0559}"/>
          </ac:spMkLst>
        </pc:spChg>
        <pc:picChg chg="mod">
          <ac:chgData name="Christie-Lee Hansberry" userId="S::christie@playberrylaser.com.au::211daff3-5d9b-49f2-9c16-08f5b3d13d0e" providerId="AD" clId="Web-{BD7ECEE7-7CEF-017D-6A1B-DCD2BB6129BA}" dt="2026-07-21T11:40:54.810" v="443" actId="14100"/>
          <ac:picMkLst>
            <pc:docMk/>
            <pc:sldMk cId="1929627106" sldId="9036"/>
            <ac:picMk id="3" creationId="{18600022-CEA1-2B09-34BA-40513F9E77CE}"/>
          </ac:picMkLst>
        </pc:picChg>
      </pc:sldChg>
      <pc:sldChg chg="addSp delSp modSp delAnim">
        <pc:chgData name="Christie-Lee Hansberry" userId="S::christie@playberrylaser.com.au::211daff3-5d9b-49f2-9c16-08f5b3d13d0e" providerId="AD" clId="Web-{BD7ECEE7-7CEF-017D-6A1B-DCD2BB6129BA}" dt="2026-07-21T23:28:55.753" v="636" actId="1076"/>
        <pc:sldMkLst>
          <pc:docMk/>
          <pc:sldMk cId="3727682451" sldId="9037"/>
        </pc:sldMkLst>
        <pc:spChg chg="mod">
          <ac:chgData name="Christie-Lee Hansberry" userId="S::christie@playberrylaser.com.au::211daff3-5d9b-49f2-9c16-08f5b3d13d0e" providerId="AD" clId="Web-{BD7ECEE7-7CEF-017D-6A1B-DCD2BB6129BA}" dt="2026-07-21T23:28:55.753" v="636" actId="1076"/>
          <ac:spMkLst>
            <pc:docMk/>
            <pc:sldMk cId="3727682451" sldId="9037"/>
            <ac:spMk id="4" creationId="{F0E0E3E0-05BF-A478-F9FA-C55807500201}"/>
          </ac:spMkLst>
        </pc:spChg>
        <pc:spChg chg="del mod">
          <ac:chgData name="Christie-Lee Hansberry" userId="S::christie@playberrylaser.com.au::211daff3-5d9b-49f2-9c16-08f5b3d13d0e" providerId="AD" clId="Web-{BD7ECEE7-7CEF-017D-6A1B-DCD2BB6129BA}" dt="2026-07-21T23:28:07.158" v="630"/>
          <ac:spMkLst>
            <pc:docMk/>
            <pc:sldMk cId="3727682451" sldId="9037"/>
            <ac:spMk id="6" creationId="{755667F7-4AA3-95CC-086F-312EF3C890EC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1T23:28:37.893" v="635" actId="20577"/>
          <ac:spMkLst>
            <pc:docMk/>
            <pc:sldMk cId="3727682451" sldId="9037"/>
            <ac:spMk id="7" creationId="{0B38CB90-A480-E576-8913-5D0F68A6DA1A}"/>
          </ac:spMkLst>
        </pc:spChg>
      </pc:sldChg>
      <pc:sldChg chg="addSp delSp modSp delAnim">
        <pc:chgData name="Christie-Lee Hansberry" userId="S::christie@playberrylaser.com.au::211daff3-5d9b-49f2-9c16-08f5b3d13d0e" providerId="AD" clId="Web-{BD7ECEE7-7CEF-017D-6A1B-DCD2BB6129BA}" dt="2026-07-21T23:35:46.359" v="688" actId="20577"/>
        <pc:sldMkLst>
          <pc:docMk/>
          <pc:sldMk cId="583930235" sldId="9038"/>
        </pc:sldMkLst>
        <pc:spChg chg="add mod">
          <ac:chgData name="Christie-Lee Hansberry" userId="S::christie@playberrylaser.com.au::211daff3-5d9b-49f2-9c16-08f5b3d13d0e" providerId="AD" clId="Web-{BD7ECEE7-7CEF-017D-6A1B-DCD2BB6129BA}" dt="2026-07-21T10:59:35.921" v="196" actId="20577"/>
          <ac:spMkLst>
            <pc:docMk/>
            <pc:sldMk cId="583930235" sldId="9038"/>
            <ac:spMk id="2" creationId="{0B22A1D5-2902-88FA-6B1A-6A5D44E6659E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1T10:55:42.080" v="169" actId="1076"/>
          <ac:spMkLst>
            <pc:docMk/>
            <pc:sldMk cId="583930235" sldId="9038"/>
            <ac:spMk id="6" creationId="{3E43DD4B-DD70-D04C-EC80-C26684CA80DB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1T23:35:46.359" v="688" actId="20577"/>
          <ac:spMkLst>
            <pc:docMk/>
            <pc:sldMk cId="583930235" sldId="9038"/>
            <ac:spMk id="9" creationId="{06D74813-90DF-0725-F667-271C0A78046D}"/>
          </ac:spMkLst>
        </pc:spChg>
        <pc:picChg chg="del">
          <ac:chgData name="Christie-Lee Hansberry" userId="S::christie@playberrylaser.com.au::211daff3-5d9b-49f2-9c16-08f5b3d13d0e" providerId="AD" clId="Web-{BD7ECEE7-7CEF-017D-6A1B-DCD2BB6129BA}" dt="2026-07-21T10:58:42.403" v="171"/>
          <ac:picMkLst>
            <pc:docMk/>
            <pc:sldMk cId="583930235" sldId="9038"/>
            <ac:picMk id="7" creationId="{910B8BBD-81F0-3999-15B5-2B67C1164630}"/>
          </ac:picMkLst>
        </pc:picChg>
      </pc:sldChg>
      <pc:sldChg chg="addSp modSp delAnim">
        <pc:chgData name="Christie-Lee Hansberry" userId="S::christie@playberrylaser.com.au::211daff3-5d9b-49f2-9c16-08f5b3d13d0e" providerId="AD" clId="Web-{BD7ECEE7-7CEF-017D-6A1B-DCD2BB6129BA}" dt="2026-07-21T23:44:47.030" v="786" actId="14100"/>
        <pc:sldMkLst>
          <pc:docMk/>
          <pc:sldMk cId="2905930409" sldId="9039"/>
        </pc:sldMkLst>
        <pc:spChg chg="mod">
          <ac:chgData name="Christie-Lee Hansberry" userId="S::christie@playberrylaser.com.au::211daff3-5d9b-49f2-9c16-08f5b3d13d0e" providerId="AD" clId="Web-{BD7ECEE7-7CEF-017D-6A1B-DCD2BB6129BA}" dt="2026-07-21T23:40:53.102" v="765" actId="20577"/>
          <ac:spMkLst>
            <pc:docMk/>
            <pc:sldMk cId="2905930409" sldId="9039"/>
            <ac:spMk id="2" creationId="{2F5E8D61-EF24-FF54-B010-F369BCC8613C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1T23:42:00.119" v="771" actId="1076"/>
          <ac:spMkLst>
            <pc:docMk/>
            <pc:sldMk cId="2905930409" sldId="9039"/>
            <ac:spMk id="5" creationId="{C9A2CFC2-2880-C047-A42E-E4B9DB7D3F3E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1T23:44:47.030" v="786" actId="14100"/>
          <ac:spMkLst>
            <pc:docMk/>
            <pc:sldMk cId="2905930409" sldId="9039"/>
            <ac:spMk id="6" creationId="{F5A3FF70-CDA0-C07E-7923-D0419CB5701A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1T23:42:25.698" v="773" actId="1076"/>
          <ac:spMkLst>
            <pc:docMk/>
            <pc:sldMk cId="2905930409" sldId="9039"/>
            <ac:spMk id="7" creationId="{59DBB6FE-60F5-EE0B-A521-63E71737D6F3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1T23:42:37.402" v="775" actId="1076"/>
          <ac:spMkLst>
            <pc:docMk/>
            <pc:sldMk cId="2905930409" sldId="9039"/>
            <ac:spMk id="9" creationId="{C7806999-9810-8F99-B70F-6555BECE0DB5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1T23:42:48.324" v="777" actId="1076"/>
          <ac:spMkLst>
            <pc:docMk/>
            <pc:sldMk cId="2905930409" sldId="9039"/>
            <ac:spMk id="10" creationId="{CEE7AFB2-2D6D-1DCA-EEAA-6DF736614141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1T23:43:32.013" v="779" actId="1076"/>
          <ac:spMkLst>
            <pc:docMk/>
            <pc:sldMk cId="2905930409" sldId="9039"/>
            <ac:spMk id="11" creationId="{34059D46-F72D-C2AD-5A21-4053F1892FCC}"/>
          </ac:spMkLst>
        </pc:spChg>
      </pc:sldChg>
      <pc:sldChg chg="modSp addAnim delAnim modAnim">
        <pc:chgData name="Christie-Lee Hansberry" userId="S::christie@playberrylaser.com.au::211daff3-5d9b-49f2-9c16-08f5b3d13d0e" providerId="AD" clId="Web-{BD7ECEE7-7CEF-017D-6A1B-DCD2BB6129BA}" dt="2026-07-22T00:21:24.922" v="1170" actId="20577"/>
        <pc:sldMkLst>
          <pc:docMk/>
          <pc:sldMk cId="3773928181" sldId="9040"/>
        </pc:sldMkLst>
        <pc:spChg chg="mod">
          <ac:chgData name="Christie-Lee Hansberry" userId="S::christie@playberrylaser.com.au::211daff3-5d9b-49f2-9c16-08f5b3d13d0e" providerId="AD" clId="Web-{BD7ECEE7-7CEF-017D-6A1B-DCD2BB6129BA}" dt="2026-07-22T00:21:24.922" v="1170" actId="20577"/>
          <ac:spMkLst>
            <pc:docMk/>
            <pc:sldMk cId="3773928181" sldId="9040"/>
            <ac:spMk id="6" creationId="{5AF1270E-CF6B-6392-03A1-7C7A0E769C2B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2T00:17:20.618" v="1158" actId="20577"/>
          <ac:spMkLst>
            <pc:docMk/>
            <pc:sldMk cId="3773928181" sldId="9040"/>
            <ac:spMk id="7" creationId="{A36ABDD3-F53C-1853-2DCA-A4BAAB6AE6BB}"/>
          </ac:spMkLst>
        </pc:spChg>
        <pc:picChg chg="mod">
          <ac:chgData name="Christie-Lee Hansberry" userId="S::christie@playberrylaser.com.au::211daff3-5d9b-49f2-9c16-08f5b3d13d0e" providerId="AD" clId="Web-{BD7ECEE7-7CEF-017D-6A1B-DCD2BB6129BA}" dt="2026-07-22T00:17:35.290" v="1160" actId="1076"/>
          <ac:picMkLst>
            <pc:docMk/>
            <pc:sldMk cId="3773928181" sldId="9040"/>
            <ac:picMk id="9" creationId="{0E0606A8-BCFA-A0A8-6320-016284F0D4F8}"/>
          </ac:picMkLst>
        </pc:picChg>
      </pc:sldChg>
      <pc:sldChg chg="addSp modSp addAnim modAnim">
        <pc:chgData name="Christie-Lee Hansberry" userId="S::christie@playberrylaser.com.au::211daff3-5d9b-49f2-9c16-08f5b3d13d0e" providerId="AD" clId="Web-{BD7ECEE7-7CEF-017D-6A1B-DCD2BB6129BA}" dt="2026-07-22T00:24:05.801" v="1219" actId="20577"/>
        <pc:sldMkLst>
          <pc:docMk/>
          <pc:sldMk cId="3725041053" sldId="10916"/>
        </pc:sldMkLst>
        <pc:spChg chg="add mod">
          <ac:chgData name="Christie-Lee Hansberry" userId="S::christie@playberrylaser.com.au::211daff3-5d9b-49f2-9c16-08f5b3d13d0e" providerId="AD" clId="Web-{BD7ECEE7-7CEF-017D-6A1B-DCD2BB6129BA}" dt="2026-07-22T00:24:05.801" v="1219" actId="20577"/>
          <ac:spMkLst>
            <pc:docMk/>
            <pc:sldMk cId="3725041053" sldId="10916"/>
            <ac:spMk id="3" creationId="{098BE8E2-B295-A245-FE37-02F978AAB7F9}"/>
          </ac:spMkLst>
        </pc:spChg>
      </pc:sldChg>
      <pc:sldChg chg="modSp delAnim">
        <pc:chgData name="Christie-Lee Hansberry" userId="S::christie@playberrylaser.com.au::211daff3-5d9b-49f2-9c16-08f5b3d13d0e" providerId="AD" clId="Web-{BD7ECEE7-7CEF-017D-6A1B-DCD2BB6129BA}" dt="2026-07-22T01:05:14.654" v="2152" actId="20577"/>
        <pc:sldMkLst>
          <pc:docMk/>
          <pc:sldMk cId="2746043728" sldId="10917"/>
        </pc:sldMkLst>
        <pc:spChg chg="mod">
          <ac:chgData name="Christie-Lee Hansberry" userId="S::christie@playberrylaser.com.au::211daff3-5d9b-49f2-9c16-08f5b3d13d0e" providerId="AD" clId="Web-{BD7ECEE7-7CEF-017D-6A1B-DCD2BB6129BA}" dt="2026-07-22T01:05:14.654" v="2152" actId="20577"/>
          <ac:spMkLst>
            <pc:docMk/>
            <pc:sldMk cId="2746043728" sldId="10917"/>
            <ac:spMk id="6" creationId="{E6B4CE3A-82B0-CB99-8470-DAE3C6FA83C7}"/>
          </ac:spMkLst>
        </pc:spChg>
      </pc:sldChg>
      <pc:sldChg chg="modSp delAnim">
        <pc:chgData name="Christie-Lee Hansberry" userId="S::christie@playberrylaser.com.au::211daff3-5d9b-49f2-9c16-08f5b3d13d0e" providerId="AD" clId="Web-{BD7ECEE7-7CEF-017D-6A1B-DCD2BB6129BA}" dt="2026-07-22T01:02:18.914" v="2091" actId="20577"/>
        <pc:sldMkLst>
          <pc:docMk/>
          <pc:sldMk cId="2538657807" sldId="10918"/>
        </pc:sldMkLst>
        <pc:spChg chg="mod">
          <ac:chgData name="Christie-Lee Hansberry" userId="S::christie@playberrylaser.com.au::211daff3-5d9b-49f2-9c16-08f5b3d13d0e" providerId="AD" clId="Web-{BD7ECEE7-7CEF-017D-6A1B-DCD2BB6129BA}" dt="2026-07-22T01:02:18.914" v="2091" actId="20577"/>
          <ac:spMkLst>
            <pc:docMk/>
            <pc:sldMk cId="2538657807" sldId="10918"/>
            <ac:spMk id="6" creationId="{707630C5-0FB9-7CFC-04F2-9982FDCB7BC3}"/>
          </ac:spMkLst>
        </pc:spChg>
      </pc:sldChg>
      <pc:sldChg chg="modSp delAnim">
        <pc:chgData name="Christie-Lee Hansberry" userId="S::christie@playberrylaser.com.au::211daff3-5d9b-49f2-9c16-08f5b3d13d0e" providerId="AD" clId="Web-{BD7ECEE7-7CEF-017D-6A1B-DCD2BB6129BA}" dt="2026-07-22T01:06:07.593" v="2158" actId="20577"/>
        <pc:sldMkLst>
          <pc:docMk/>
          <pc:sldMk cId="1271618352" sldId="10919"/>
        </pc:sldMkLst>
        <pc:spChg chg="mod">
          <ac:chgData name="Christie-Lee Hansberry" userId="S::christie@playberrylaser.com.au::211daff3-5d9b-49f2-9c16-08f5b3d13d0e" providerId="AD" clId="Web-{BD7ECEE7-7CEF-017D-6A1B-DCD2BB6129BA}" dt="2026-07-22T01:06:07.593" v="2158" actId="20577"/>
          <ac:spMkLst>
            <pc:docMk/>
            <pc:sldMk cId="1271618352" sldId="10919"/>
            <ac:spMk id="6" creationId="{309BC37C-F589-B8EE-1DD4-79B1C5BE9DA6}"/>
          </ac:spMkLst>
        </pc:spChg>
      </pc:sldChg>
      <pc:sldChg chg="modSp add del mod modShow">
        <pc:chgData name="Christie-Lee Hansberry" userId="S::christie@playberrylaser.com.au::211daff3-5d9b-49f2-9c16-08f5b3d13d0e" providerId="AD" clId="Web-{BD7ECEE7-7CEF-017D-6A1B-DCD2BB6129BA}" dt="2026-07-21T11:41:27.171" v="447"/>
        <pc:sldMkLst>
          <pc:docMk/>
          <pc:sldMk cId="38638251" sldId="10920"/>
        </pc:sldMkLst>
        <pc:spChg chg="mod">
          <ac:chgData name="Christie-Lee Hansberry" userId="S::christie@playberrylaser.com.au::211daff3-5d9b-49f2-9c16-08f5b3d13d0e" providerId="AD" clId="Web-{BD7ECEE7-7CEF-017D-6A1B-DCD2BB6129BA}" dt="2026-07-21T11:32:11.837" v="442" actId="20577"/>
          <ac:spMkLst>
            <pc:docMk/>
            <pc:sldMk cId="38638251" sldId="10920"/>
            <ac:spMk id="2" creationId="{32868BB9-34B6-3FFF-883E-5994118271CC}"/>
          </ac:spMkLst>
        </pc:spChg>
      </pc:sldChg>
      <pc:sldChg chg="delSp modSp delAnim">
        <pc:chgData name="Christie-Lee Hansberry" userId="S::christie@playberrylaser.com.au::211daff3-5d9b-49f2-9c16-08f5b3d13d0e" providerId="AD" clId="Web-{BD7ECEE7-7CEF-017D-6A1B-DCD2BB6129BA}" dt="2026-07-22T00:25:33.195" v="1227"/>
        <pc:sldMkLst>
          <pc:docMk/>
          <pc:sldMk cId="1863926338" sldId="10921"/>
        </pc:sldMkLst>
        <pc:spChg chg="del mod">
          <ac:chgData name="Christie-Lee Hansberry" userId="S::christie@playberrylaser.com.au::211daff3-5d9b-49f2-9c16-08f5b3d13d0e" providerId="AD" clId="Web-{BD7ECEE7-7CEF-017D-6A1B-DCD2BB6129BA}" dt="2026-07-22T00:25:22.569" v="1225"/>
          <ac:spMkLst>
            <pc:docMk/>
            <pc:sldMk cId="1863926338" sldId="10921"/>
            <ac:spMk id="14" creationId="{7BBC52A9-0EE5-28F1-8201-22F95E922356}"/>
          </ac:spMkLst>
        </pc:spChg>
        <pc:picChg chg="del mod">
          <ac:chgData name="Christie-Lee Hansberry" userId="S::christie@playberrylaser.com.au::211daff3-5d9b-49f2-9c16-08f5b3d13d0e" providerId="AD" clId="Web-{BD7ECEE7-7CEF-017D-6A1B-DCD2BB6129BA}" dt="2026-07-22T00:25:16.007" v="1223"/>
          <ac:picMkLst>
            <pc:docMk/>
            <pc:sldMk cId="1863926338" sldId="10921"/>
            <ac:picMk id="10" creationId="{90FCF057-4EB5-689C-2BD5-D0674D58FC6B}"/>
          </ac:picMkLst>
        </pc:picChg>
      </pc:sldChg>
      <pc:sldChg chg="modSp">
        <pc:chgData name="Christie-Lee Hansberry" userId="S::christie@playberrylaser.com.au::211daff3-5d9b-49f2-9c16-08f5b3d13d0e" providerId="AD" clId="Web-{BD7ECEE7-7CEF-017D-6A1B-DCD2BB6129BA}" dt="2026-07-21T10:40:29.983" v="153" actId="20577"/>
        <pc:sldMkLst>
          <pc:docMk/>
          <pc:sldMk cId="1317145587" sldId="10922"/>
        </pc:sldMkLst>
        <pc:spChg chg="mod">
          <ac:chgData name="Christie-Lee Hansberry" userId="S::christie@playberrylaser.com.au::211daff3-5d9b-49f2-9c16-08f5b3d13d0e" providerId="AD" clId="Web-{BD7ECEE7-7CEF-017D-6A1B-DCD2BB6129BA}" dt="2026-07-21T10:40:29.983" v="153" actId="20577"/>
          <ac:spMkLst>
            <pc:docMk/>
            <pc:sldMk cId="1317145587" sldId="10922"/>
            <ac:spMk id="9" creationId="{9EFE3065-D3DE-1A3D-EB38-277037514A51}"/>
          </ac:spMkLst>
        </pc:spChg>
      </pc:sldChg>
      <pc:sldChg chg="addSp delSp modSp add replId addAnim delAnim">
        <pc:chgData name="Christie-Lee Hansberry" userId="S::christie@playberrylaser.com.au::211daff3-5d9b-49f2-9c16-08f5b3d13d0e" providerId="AD" clId="Web-{BD7ECEE7-7CEF-017D-6A1B-DCD2BB6129BA}" dt="2026-07-21T23:38:21.144" v="739" actId="1076"/>
        <pc:sldMkLst>
          <pc:docMk/>
          <pc:sldMk cId="783378308" sldId="10923"/>
        </pc:sldMkLst>
        <pc:spChg chg="add mod">
          <ac:chgData name="Christie-Lee Hansberry" userId="S::christie@playberrylaser.com.au::211daff3-5d9b-49f2-9c16-08f5b3d13d0e" providerId="AD" clId="Web-{BD7ECEE7-7CEF-017D-6A1B-DCD2BB6129BA}" dt="2026-07-21T23:30:12.505" v="641"/>
          <ac:spMkLst>
            <pc:docMk/>
            <pc:sldMk cId="783378308" sldId="10923"/>
            <ac:spMk id="2" creationId="{7C00E442-D18F-A6E1-9FF6-8C3AC543358B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1T23:30:25.677" v="643" actId="1076"/>
          <ac:spMkLst>
            <pc:docMk/>
            <pc:sldMk cId="783378308" sldId="10923"/>
            <ac:spMk id="3" creationId="{0583BE09-BCB2-E930-41B7-80E8340F8187}"/>
          </ac:spMkLst>
        </pc:spChg>
        <pc:spChg chg="add del mod">
          <ac:chgData name="Christie-Lee Hansberry" userId="S::christie@playberrylaser.com.au::211daff3-5d9b-49f2-9c16-08f5b3d13d0e" providerId="AD" clId="Web-{BD7ECEE7-7CEF-017D-6A1B-DCD2BB6129BA}" dt="2026-07-21T23:38:21.144" v="739" actId="1076"/>
          <ac:spMkLst>
            <pc:docMk/>
            <pc:sldMk cId="783378308" sldId="10923"/>
            <ac:spMk id="9" creationId="{EB4973DC-C330-5111-1436-C800398A5E98}"/>
          </ac:spMkLst>
        </pc:spChg>
      </pc:sldChg>
      <pc:sldChg chg="delSp modSp add replId delAnim">
        <pc:chgData name="Christie-Lee Hansberry" userId="S::christie@playberrylaser.com.au::211daff3-5d9b-49f2-9c16-08f5b3d13d0e" providerId="AD" clId="Web-{BD7ECEE7-7CEF-017D-6A1B-DCD2BB6129BA}" dt="2026-07-21T23:37:29.674" v="730"/>
        <pc:sldMkLst>
          <pc:docMk/>
          <pc:sldMk cId="3080038561" sldId="10924"/>
        </pc:sldMkLst>
        <pc:spChg chg="mod">
          <ac:chgData name="Christie-Lee Hansberry" userId="S::christie@playberrylaser.com.au::211daff3-5d9b-49f2-9c16-08f5b3d13d0e" providerId="AD" clId="Web-{BD7ECEE7-7CEF-017D-6A1B-DCD2BB6129BA}" dt="2026-07-21T11:09:00.255" v="215" actId="20577"/>
          <ac:spMkLst>
            <pc:docMk/>
            <pc:sldMk cId="3080038561" sldId="10924"/>
            <ac:spMk id="2" creationId="{0E8392CB-1E46-8F98-215C-A97A3BFF5735}"/>
          </ac:spMkLst>
        </pc:spChg>
        <pc:spChg chg="del">
          <ac:chgData name="Christie-Lee Hansberry" userId="S::christie@playberrylaser.com.au::211daff3-5d9b-49f2-9c16-08f5b3d13d0e" providerId="AD" clId="Web-{BD7ECEE7-7CEF-017D-6A1B-DCD2BB6129BA}" dt="2026-07-21T23:37:29.674" v="730"/>
          <ac:spMkLst>
            <pc:docMk/>
            <pc:sldMk cId="3080038561" sldId="10924"/>
            <ac:spMk id="6" creationId="{6E4F84A1-1B16-D5CE-90F1-A7F360E76D59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1T23:37:26.065" v="729" actId="1076"/>
          <ac:spMkLst>
            <pc:docMk/>
            <pc:sldMk cId="3080038561" sldId="10924"/>
            <ac:spMk id="9" creationId="{92002432-935B-6628-E4FC-BD75F046AA97}"/>
          </ac:spMkLst>
        </pc:spChg>
      </pc:sldChg>
      <pc:sldChg chg="addSp modSp add replId">
        <pc:chgData name="Christie-Lee Hansberry" userId="S::christie@playberrylaser.com.au::211daff3-5d9b-49f2-9c16-08f5b3d13d0e" providerId="AD" clId="Web-{BD7ECEE7-7CEF-017D-6A1B-DCD2BB6129BA}" dt="2026-07-21T23:48:27.677" v="856" actId="20577"/>
        <pc:sldMkLst>
          <pc:docMk/>
          <pc:sldMk cId="761456245" sldId="10925"/>
        </pc:sldMkLst>
        <pc:spChg chg="add mod">
          <ac:chgData name="Christie-Lee Hansberry" userId="S::christie@playberrylaser.com.au::211daff3-5d9b-49f2-9c16-08f5b3d13d0e" providerId="AD" clId="Web-{BD7ECEE7-7CEF-017D-6A1B-DCD2BB6129BA}" dt="2026-07-21T11:20:44.052" v="303" actId="20577"/>
          <ac:spMkLst>
            <pc:docMk/>
            <pc:sldMk cId="761456245" sldId="10925"/>
            <ac:spMk id="5" creationId="{2D598027-8C71-7CF1-042F-1403AB4C6D5A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1T23:48:27.677" v="856" actId="20577"/>
          <ac:spMkLst>
            <pc:docMk/>
            <pc:sldMk cId="761456245" sldId="10925"/>
            <ac:spMk id="6" creationId="{16DE5318-A171-001D-5BEE-2A7FD672F38F}"/>
          </ac:spMkLst>
        </pc:spChg>
        <pc:picChg chg="mod">
          <ac:chgData name="Christie-Lee Hansberry" userId="S::christie@playberrylaser.com.au::211daff3-5d9b-49f2-9c16-08f5b3d13d0e" providerId="AD" clId="Web-{BD7ECEE7-7CEF-017D-6A1B-DCD2BB6129BA}" dt="2026-07-21T11:20:12.707" v="293" actId="14100"/>
          <ac:picMkLst>
            <pc:docMk/>
            <pc:sldMk cId="761456245" sldId="10925"/>
            <ac:picMk id="3" creationId="{AC6E7633-7462-57A3-88A8-7E6B8A925634}"/>
          </ac:picMkLst>
        </pc:picChg>
      </pc:sldChg>
      <pc:sldChg chg="delSp modSp add ord replId delAnim">
        <pc:chgData name="Christie-Lee Hansberry" userId="S::christie@playberrylaser.com.au::211daff3-5d9b-49f2-9c16-08f5b3d13d0e" providerId="AD" clId="Web-{BD7ECEE7-7CEF-017D-6A1B-DCD2BB6129BA}" dt="2026-07-21T23:50:16.509" v="898" actId="1076"/>
        <pc:sldMkLst>
          <pc:docMk/>
          <pc:sldMk cId="1318776083" sldId="10926"/>
        </pc:sldMkLst>
        <pc:spChg chg="mod">
          <ac:chgData name="Christie-Lee Hansberry" userId="S::christie@playberrylaser.com.au::211daff3-5d9b-49f2-9c16-08f5b3d13d0e" providerId="AD" clId="Web-{BD7ECEE7-7CEF-017D-6A1B-DCD2BB6129BA}" dt="2026-07-21T23:50:16.509" v="898" actId="1076"/>
          <ac:spMkLst>
            <pc:docMk/>
            <pc:sldMk cId="1318776083" sldId="10926"/>
            <ac:spMk id="3" creationId="{FCF4A53F-905A-7C06-3053-C4CC2161B0FE}"/>
          </ac:spMkLst>
        </pc:spChg>
        <pc:spChg chg="del mod">
          <ac:chgData name="Christie-Lee Hansberry" userId="S::christie@playberrylaser.com.au::211daff3-5d9b-49f2-9c16-08f5b3d13d0e" providerId="AD" clId="Web-{BD7ECEE7-7CEF-017D-6A1B-DCD2BB6129BA}" dt="2026-07-21T23:49:55.867" v="881"/>
          <ac:spMkLst>
            <pc:docMk/>
            <pc:sldMk cId="1318776083" sldId="10926"/>
            <ac:spMk id="6" creationId="{6B6BC8F2-53B1-58AB-1B36-14A26B5C35F5}"/>
          </ac:spMkLst>
        </pc:spChg>
        <pc:picChg chg="del">
          <ac:chgData name="Christie-Lee Hansberry" userId="S::christie@playberrylaser.com.au::211daff3-5d9b-49f2-9c16-08f5b3d13d0e" providerId="AD" clId="Web-{BD7ECEE7-7CEF-017D-6A1B-DCD2BB6129BA}" dt="2026-07-21T11:25:44.994" v="344"/>
          <ac:picMkLst>
            <pc:docMk/>
            <pc:sldMk cId="1318776083" sldId="10926"/>
            <ac:picMk id="4" creationId="{2612FBF0-FB97-1729-5768-1F57173C4D31}"/>
          </ac:picMkLst>
        </pc:picChg>
      </pc:sldChg>
      <pc:sldChg chg="add replId">
        <pc:chgData name="Christie-Lee Hansberry" userId="S::christie@playberrylaser.com.au::211daff3-5d9b-49f2-9c16-08f5b3d13d0e" providerId="AD" clId="Web-{BD7ECEE7-7CEF-017D-6A1B-DCD2BB6129BA}" dt="2026-07-21T23:10:22.237" v="497"/>
        <pc:sldMkLst>
          <pc:docMk/>
          <pc:sldMk cId="2103344191" sldId="10927"/>
        </pc:sldMkLst>
      </pc:sldChg>
      <pc:sldChg chg="addSp delSp modSp add replId">
        <pc:chgData name="Christie-Lee Hansberry" userId="S::christie@playberrylaser.com.au::211daff3-5d9b-49f2-9c16-08f5b3d13d0e" providerId="AD" clId="Web-{BD7ECEE7-7CEF-017D-6A1B-DCD2BB6129BA}" dt="2026-07-22T00:14:07.643" v="1130" actId="1076"/>
        <pc:sldMkLst>
          <pc:docMk/>
          <pc:sldMk cId="362522601" sldId="10928"/>
        </pc:sldMkLst>
        <pc:spChg chg="del">
          <ac:chgData name="Christie-Lee Hansberry" userId="S::christie@playberrylaser.com.au::211daff3-5d9b-49f2-9c16-08f5b3d13d0e" providerId="AD" clId="Web-{BD7ECEE7-7CEF-017D-6A1B-DCD2BB6129BA}" dt="2026-07-22T00:03:30.672" v="953"/>
          <ac:spMkLst>
            <pc:docMk/>
            <pc:sldMk cId="362522601" sldId="10928"/>
            <ac:spMk id="3" creationId="{2510D667-FF97-562D-52D1-8480B93D63F2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2T00:14:07.643" v="1130" actId="1076"/>
          <ac:spMkLst>
            <pc:docMk/>
            <pc:sldMk cId="362522601" sldId="10928"/>
            <ac:spMk id="6" creationId="{D93219C8-CE59-14E7-DAEA-5C4B2944FFD9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2T00:08:45.400" v="985" actId="20577"/>
          <ac:spMkLst>
            <pc:docMk/>
            <pc:sldMk cId="362522601" sldId="10928"/>
            <ac:spMk id="7" creationId="{60CC600A-B59A-E025-17EE-6CAA8216B5AA}"/>
          </ac:spMkLst>
        </pc:spChg>
        <pc:picChg chg="add mod">
          <ac:chgData name="Christie-Lee Hansberry" userId="S::christie@playberrylaser.com.au::211daff3-5d9b-49f2-9c16-08f5b3d13d0e" providerId="AD" clId="Web-{BD7ECEE7-7CEF-017D-6A1B-DCD2BB6129BA}" dt="2026-07-22T00:09:15.057" v="992" actId="14100"/>
          <ac:picMkLst>
            <pc:docMk/>
            <pc:sldMk cId="362522601" sldId="10928"/>
            <ac:picMk id="2" creationId="{CD7981D7-A99A-F7FA-9C4B-AF12C2A7531F}"/>
          </ac:picMkLst>
        </pc:picChg>
        <pc:picChg chg="add del mod">
          <ac:chgData name="Christie-Lee Hansberry" userId="S::christie@playberrylaser.com.au::211daff3-5d9b-49f2-9c16-08f5b3d13d0e" providerId="AD" clId="Web-{BD7ECEE7-7CEF-017D-6A1B-DCD2BB6129BA}" dt="2026-07-22T00:08:13.243" v="976"/>
          <ac:picMkLst>
            <pc:docMk/>
            <pc:sldMk cId="362522601" sldId="10928"/>
            <ac:picMk id="9" creationId="{0E98DB79-5BF9-5101-B3BC-251CB77F499F}"/>
          </ac:picMkLst>
        </pc:picChg>
        <pc:picChg chg="add mod">
          <ac:chgData name="Christie-Lee Hansberry" userId="S::christie@playberrylaser.com.au::211daff3-5d9b-49f2-9c16-08f5b3d13d0e" providerId="AD" clId="Web-{BD7ECEE7-7CEF-017D-6A1B-DCD2BB6129BA}" dt="2026-07-22T00:09:08.479" v="990" actId="1076"/>
          <ac:picMkLst>
            <pc:docMk/>
            <pc:sldMk cId="362522601" sldId="10928"/>
            <ac:picMk id="10" creationId="{D84EB976-B891-3FF3-FCA6-93AB7B47A29E}"/>
          </ac:picMkLst>
        </pc:picChg>
      </pc:sldChg>
      <pc:sldChg chg="modSp add ord replId">
        <pc:chgData name="Christie-Lee Hansberry" userId="S::christie@playberrylaser.com.au::211daff3-5d9b-49f2-9c16-08f5b3d13d0e" providerId="AD" clId="Web-{BD7ECEE7-7CEF-017D-6A1B-DCD2BB6129BA}" dt="2026-07-22T00:16:30.851" v="1149" actId="1076"/>
        <pc:sldMkLst>
          <pc:docMk/>
          <pc:sldMk cId="3138949352" sldId="10929"/>
        </pc:sldMkLst>
        <pc:spChg chg="mod">
          <ac:chgData name="Christie-Lee Hansberry" userId="S::christie@playberrylaser.com.au::211daff3-5d9b-49f2-9c16-08f5b3d13d0e" providerId="AD" clId="Web-{BD7ECEE7-7CEF-017D-6A1B-DCD2BB6129BA}" dt="2026-07-22T00:16:30.851" v="1149" actId="1076"/>
          <ac:spMkLst>
            <pc:docMk/>
            <pc:sldMk cId="3138949352" sldId="10929"/>
            <ac:spMk id="3" creationId="{3922B6EF-EDB3-EC82-DE13-B4AC434C2195}"/>
          </ac:spMkLst>
        </pc:spChg>
      </pc:sldChg>
      <pc:sldChg chg="delSp modSp add replId delAnim">
        <pc:chgData name="Christie-Lee Hansberry" userId="S::christie@playberrylaser.com.au::211daff3-5d9b-49f2-9c16-08f5b3d13d0e" providerId="AD" clId="Web-{BD7ECEE7-7CEF-017D-6A1B-DCD2BB6129BA}" dt="2026-07-22T00:25:56.492" v="1233" actId="1076"/>
        <pc:sldMkLst>
          <pc:docMk/>
          <pc:sldMk cId="693373601" sldId="10930"/>
        </pc:sldMkLst>
        <pc:spChg chg="del mod">
          <ac:chgData name="Christie-Lee Hansberry" userId="S::christie@playberrylaser.com.au::211daff3-5d9b-49f2-9c16-08f5b3d13d0e" providerId="AD" clId="Web-{BD7ECEE7-7CEF-017D-6A1B-DCD2BB6129BA}" dt="2026-07-22T00:25:52.851" v="1232"/>
          <ac:spMkLst>
            <pc:docMk/>
            <pc:sldMk cId="693373601" sldId="10930"/>
            <ac:spMk id="13" creationId="{F8BCA680-7095-EED9-6896-ABF362B280B7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2T00:25:56.492" v="1233" actId="1076"/>
          <ac:spMkLst>
            <pc:docMk/>
            <pc:sldMk cId="693373601" sldId="10930"/>
            <ac:spMk id="14" creationId="{0F9A2029-8C28-5E7B-044A-2F4E46161004}"/>
          </ac:spMkLst>
        </pc:spChg>
        <pc:picChg chg="del">
          <ac:chgData name="Christie-Lee Hansberry" userId="S::christie@playberrylaser.com.au::211daff3-5d9b-49f2-9c16-08f5b3d13d0e" providerId="AD" clId="Web-{BD7ECEE7-7CEF-017D-6A1B-DCD2BB6129BA}" dt="2026-07-22T00:25:39.710" v="1228"/>
          <ac:picMkLst>
            <pc:docMk/>
            <pc:sldMk cId="693373601" sldId="10930"/>
            <ac:picMk id="3" creationId="{12957896-7181-F305-86D3-6744AD37077F}"/>
          </ac:picMkLst>
        </pc:picChg>
        <pc:picChg chg="mod">
          <ac:chgData name="Christie-Lee Hansberry" userId="S::christie@playberrylaser.com.au::211daff3-5d9b-49f2-9c16-08f5b3d13d0e" providerId="AD" clId="Web-{BD7ECEE7-7CEF-017D-6A1B-DCD2BB6129BA}" dt="2026-07-22T00:25:47.461" v="1229" actId="1076"/>
          <ac:picMkLst>
            <pc:docMk/>
            <pc:sldMk cId="693373601" sldId="10930"/>
            <ac:picMk id="10" creationId="{7F8DE025-FBB7-FBBD-EAD8-87EA7CA1DC3C}"/>
          </ac:picMkLst>
        </pc:picChg>
      </pc:sldChg>
      <pc:sldChg chg="addSp modSp add replId addAnim delAnim">
        <pc:chgData name="Christie-Lee Hansberry" userId="S::christie@playberrylaser.com.au::211daff3-5d9b-49f2-9c16-08f5b3d13d0e" providerId="AD" clId="Web-{BD7ECEE7-7CEF-017D-6A1B-DCD2BB6129BA}" dt="2026-07-22T00:55:52.059" v="1975"/>
        <pc:sldMkLst>
          <pc:docMk/>
          <pc:sldMk cId="1820673807" sldId="10931"/>
        </pc:sldMkLst>
        <pc:spChg chg="add mod">
          <ac:chgData name="Christie-Lee Hansberry" userId="S::christie@playberrylaser.com.au::211daff3-5d9b-49f2-9c16-08f5b3d13d0e" providerId="AD" clId="Web-{BD7ECEE7-7CEF-017D-6A1B-DCD2BB6129BA}" dt="2026-07-22T00:55:31.918" v="1973" actId="1076"/>
          <ac:spMkLst>
            <pc:docMk/>
            <pc:sldMk cId="1820673807" sldId="10931"/>
            <ac:spMk id="2" creationId="{1194D605-F69A-0473-4D52-E8A811794220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2T00:54:58.027" v="1965" actId="1076"/>
          <ac:spMkLst>
            <pc:docMk/>
            <pc:sldMk cId="1820673807" sldId="10931"/>
            <ac:spMk id="3" creationId="{BDD56686-A85C-2043-FB86-593D9A6FE95D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2T00:54:29.526" v="1958" actId="1076"/>
          <ac:spMkLst>
            <pc:docMk/>
            <pc:sldMk cId="1820673807" sldId="10931"/>
            <ac:spMk id="8" creationId="{2F6ED99A-4AB7-429D-C8A0-3D1A06E5C449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2T00:53:42.399" v="1949" actId="1076"/>
          <ac:spMkLst>
            <pc:docMk/>
            <pc:sldMk cId="1820673807" sldId="10931"/>
            <ac:spMk id="9" creationId="{40908383-C96A-EFFC-141D-E6B1E1B3DCC0}"/>
          </ac:spMkLst>
        </pc:spChg>
      </pc:sldChg>
      <pc:sldChg chg="addSp modSp add replId addAnim">
        <pc:chgData name="Christie-Lee Hansberry" userId="S::christie@playberrylaser.com.au::211daff3-5d9b-49f2-9c16-08f5b3d13d0e" providerId="AD" clId="Web-{BD7ECEE7-7CEF-017D-6A1B-DCD2BB6129BA}" dt="2026-07-22T00:58:37.955" v="2011"/>
        <pc:sldMkLst>
          <pc:docMk/>
          <pc:sldMk cId="3099981338" sldId="10932"/>
        </pc:sldMkLst>
        <pc:spChg chg="add mod">
          <ac:chgData name="Christie-Lee Hansberry" userId="S::christie@playberrylaser.com.au::211daff3-5d9b-49f2-9c16-08f5b3d13d0e" providerId="AD" clId="Web-{BD7ECEE7-7CEF-017D-6A1B-DCD2BB6129BA}" dt="2026-07-22T00:58:31.345" v="2009" actId="1076"/>
          <ac:spMkLst>
            <pc:docMk/>
            <pc:sldMk cId="3099981338" sldId="10932"/>
            <ac:spMk id="2" creationId="{85D0F747-A8CD-5F85-D811-C9F1DB155E03}"/>
          </ac:spMkLst>
        </pc:spChg>
        <pc:spChg chg="add mod">
          <ac:chgData name="Christie-Lee Hansberry" userId="S::christie@playberrylaser.com.au::211daff3-5d9b-49f2-9c16-08f5b3d13d0e" providerId="AD" clId="Web-{BD7ECEE7-7CEF-017D-6A1B-DCD2BB6129BA}" dt="2026-07-22T00:58:06.657" v="2001" actId="1076"/>
          <ac:spMkLst>
            <pc:docMk/>
            <pc:sldMk cId="3099981338" sldId="10932"/>
            <ac:spMk id="3" creationId="{EA566DF6-FB7C-9B03-2E73-1FD212D8FAFD}"/>
          </ac:spMkLst>
        </pc:spChg>
        <pc:spChg chg="mod">
          <ac:chgData name="Christie-Lee Hansberry" userId="S::christie@playberrylaser.com.au::211daff3-5d9b-49f2-9c16-08f5b3d13d0e" providerId="AD" clId="Web-{BD7ECEE7-7CEF-017D-6A1B-DCD2BB6129BA}" dt="2026-07-22T00:57:15.327" v="1985" actId="1076"/>
          <ac:spMkLst>
            <pc:docMk/>
            <pc:sldMk cId="3099981338" sldId="10932"/>
            <ac:spMk id="9" creationId="{B3BB1AB4-8356-D5B4-DC31-C3B0B05BEA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25400-AE1E-4166-BFB1-DFE2645153D2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D63C9-2414-4BD6-9B77-77198BA619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50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02245-4506-7031-C72E-21BE7D573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19089-9377-F4C0-B5BD-A254FEE0A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1D3709-AE87-8DF8-9238-C88DDFD8A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C312F-9365-3BE7-8936-9BC1F3720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3DD53-CD91-4089-A895-948F1C5A9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CAF945-5251-1B6C-0E48-E6FFF44A9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4BB843-A902-F16F-5305-E9726D464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82E41-1D4F-77AC-645B-788DE8EEE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99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2EDED-E301-1D14-DD26-EE358E6A8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46D5A-75A4-6AAB-9B6C-309FA36AA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A51A2D-1361-3F86-ABA8-3D320BA12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E69D2-6778-5BA1-ED31-928392A63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8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CFD65-AFC1-F4AE-D1B8-2DD576EFD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E616A6-0C97-08FA-697B-DF562C17B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03D04-BE7E-30D3-2E83-473F5EFB8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E82D9-CBD4-3F0B-9A3C-2387BFB3D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88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D14D3-DD7C-C9A6-0338-999618594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ABDB5-9DAF-EB25-67CB-94B6580E7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202E2-78A1-1FA9-4071-690576E86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1AF9B-518D-F53B-A8F5-F88A4A7A0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65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58BF7-910E-AB60-4E96-767146C65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8E15B7-AC01-672F-A262-06DC8E467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B0C0FC-E72B-FCA0-8918-A2E373038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8470B-C2FB-D9CB-E6B6-35B3CAB12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28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200E3-A0AF-61D5-75B5-97809AE84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3E50A6-B0EE-759A-ED3D-B66C1A8EB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E7450E-AC70-1DEC-AE4F-7E1D2A744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A0364-E947-46A8-4DAA-03F0E6BF0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99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D75E1-AE3A-B110-E25D-D425C335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697807-E3AB-391D-E140-60685968E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02E1E-DEAA-BB27-4E7B-1EB9A3251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09CD6-50E0-CCD5-AB9C-89E3A4566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26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723E8-D7EE-D114-128B-85B118B84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A39CEC-5924-A61C-DA64-013ED0F33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583FB-E6B1-945B-C8A0-D5C4A0068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0588C-12E0-0C36-D5DD-D223A0EB3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85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101B5-C127-E505-7880-B2472346C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FD0BA2-0511-EBD6-5544-65DDB9D1E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B1E9F3-5BA7-5E3E-09E7-393C8C931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9978A-6A3C-4FEA-52D7-65844A965E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53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E7257-39D6-7284-349A-B45074ED4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CE0DC2-7061-5357-303E-EEB1CA12D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A987B-7D56-DEE6-14E6-7E67F2F99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91E97-93A7-61BA-6866-D663F1E77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0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02245-4506-7031-C72E-21BE7D573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19089-9377-F4C0-B5BD-A254FEE0A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1D3709-AE87-8DF8-9238-C88DDFD8A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C312F-9365-3BE7-8936-9BC1F3720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3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509EA-2405-B5A2-64A3-E4AE98E02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D2A09-5911-8953-2E8B-1CBBCDBF0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B041CE-B12A-2A76-0421-7A8D04A7E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DD637-8B07-3176-572B-91906C51C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51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B0013-53CD-699F-F60E-67F6811D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CED280-EC86-6761-0F45-CD24DCD3E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56D24-C96B-2722-F73E-2F81530E4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7C5B2-80D4-2D0F-39B8-DE54A8AD48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68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C54D4-4096-079F-1648-658082F76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C0F6E1-D3D2-60E0-EF80-D7E1520F3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5102D-4805-8822-3959-B8146F48A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CF200-DDD4-3EDC-261E-AF509D8B3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62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A1A64-20AF-ECF4-0AB1-22FD43FCC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694D08-6564-6851-E198-D2D75B5E7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449AC9-9DF4-A294-7572-3D6966518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6D7BA-8CE4-5BEE-063E-5986490D9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13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5F235-BE9A-A79F-7B88-CE6EE6D9E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263CB-8439-4F04-1D3D-73B3A7D42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910321-9A4F-B8DE-DAA5-153EF4041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5F082-9E50-F5AC-2B6D-DD35EE0A3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70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017D5-DD81-3132-F1E7-D9471A559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1A1F3F-3DD2-FED6-ED92-E5F1F4942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699789-82B8-F9C4-8947-7DE8B87C3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40A15-426D-58A7-232D-A6D34A2FE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91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26CE1-73C7-35A4-21AF-0C4B590F7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09517D-40B8-7F64-63A3-F4F06D98F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27FBA0-4979-2FC9-0373-AEC196D11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8E3C5-F0C8-4D1E-6EB6-80A236A8C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51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4A2E-B570-2FF1-C149-BDEFF3859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DE0F0-77FC-DFEC-5E94-65BCF47C9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A4EAD1-4567-7FF8-4278-0B268EF0F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F5021-F712-DE8A-FE28-EF260C3A2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354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382C7-E480-6947-DA1B-010DDD789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F3E23-C4D1-1A2F-0237-18E9A5A9C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95103-DF86-F7C5-E4A6-866B1072A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3C638-FA00-3A11-DB0C-9987B6C5D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3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43253-F49D-024A-D340-0CA8BE2D1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F56EC1-BD7A-297F-94E1-0E74D5CA4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5822BF-BA1F-6989-1AC6-2513FB7C1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32D45-C88E-2A36-98DE-6E0EC765D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58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5B56A-F704-9082-1260-CE80F7662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180FE-2138-1133-6334-624F1DB72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B3AC1-0A2F-CFA7-5105-13DA5F0B6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ea typeface="Calibri"/>
                <a:cs typeface="Calibri"/>
              </a:rPr>
              <a:t>Pam Snow says:</a:t>
            </a:r>
          </a:p>
          <a:p>
            <a:endParaRPr lang="en-AU">
              <a:ea typeface="Calibri"/>
              <a:cs typeface="Calibri"/>
            </a:endParaRPr>
          </a:p>
          <a:p>
            <a:r>
              <a:rPr lang="en-AU">
                <a:ea typeface="Calibri"/>
                <a:cs typeface="Calibri"/>
              </a:rPr>
              <a:t>Reading is recognition; spelling is retrieval. </a:t>
            </a:r>
          </a:p>
          <a:p>
            <a:endParaRPr lang="en-AU">
              <a:ea typeface="Calibri"/>
              <a:cs typeface="Calibri"/>
            </a:endParaRPr>
          </a:p>
          <a:p>
            <a:r>
              <a:rPr lang="en-AU">
                <a:ea typeface="Calibri"/>
                <a:cs typeface="Calibri"/>
              </a:rPr>
              <a:t>When we look at a word, we recognise letters and groups of letters. Spelling is exponentially more difficult than reading because there are choices to be made when spelling words. </a:t>
            </a:r>
          </a:p>
          <a:p>
            <a:endParaRPr lang="en-AU">
              <a:ea typeface="Calibri"/>
              <a:cs typeface="Calibri"/>
            </a:endParaRPr>
          </a:p>
          <a:p>
            <a:endParaRPr lang="en-AU" b="1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u="none">
                <a:ea typeface="Calibri"/>
                <a:cs typeface="Calibri"/>
              </a:rPr>
              <a:t>When you think about your own spelling,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0" i="0" u="none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>
                <a:ea typeface="Calibri"/>
                <a:cs typeface="Calibri"/>
              </a:rPr>
              <a:t>Click – 4 words appear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0" i="0" u="none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u="none">
                <a:ea typeface="Calibri"/>
                <a:cs typeface="Calibri"/>
              </a:rPr>
              <a:t>there are plenty of words you read on sight, but may take a few attempts to spell!</a:t>
            </a:r>
          </a:p>
          <a:p>
            <a:endParaRPr lang="en-AU">
              <a:ea typeface="Calibri"/>
              <a:cs typeface="Calibri"/>
            </a:endParaRPr>
          </a:p>
          <a:p>
            <a:r>
              <a:rPr lang="en-AU">
                <a:ea typeface="Calibri"/>
                <a:cs typeface="Calibri"/>
              </a:rPr>
              <a:t>Up until now, our advice has been to use only spelling test results to </a:t>
            </a:r>
            <a:r>
              <a:rPr lang="en-US">
                <a:ea typeface="Calibri"/>
                <a:cs typeface="Calibri"/>
              </a:rPr>
              <a:t>decide whether to reteach the entire lesson</a:t>
            </a:r>
            <a:r>
              <a:rPr lang="en-AU">
                <a:ea typeface="Calibri"/>
                <a:cs typeface="Calibri"/>
              </a:rPr>
              <a:t> to the class. The rationale was that when a student can spell a word, they can most definitely read it. </a:t>
            </a:r>
          </a:p>
          <a:p>
            <a:endParaRPr lang="en-AU">
              <a:ea typeface="Calibri"/>
              <a:cs typeface="Calibri"/>
            </a:endParaRPr>
          </a:p>
          <a:p>
            <a:r>
              <a:rPr lang="en-AU">
                <a:ea typeface="Calibri"/>
                <a:cs typeface="Calibri"/>
              </a:rPr>
              <a:t>This is a safe bet; however, the downside is that it can unnecessarily slow a group’s progress through the program when they could be moving on with their knowledge of the code.</a:t>
            </a:r>
          </a:p>
          <a:p>
            <a:endParaRPr lang="en-AU">
              <a:ea typeface="Calibri"/>
              <a:cs typeface="Calibri"/>
            </a:endParaRPr>
          </a:p>
          <a:p>
            <a:r>
              <a:rPr lang="en-AU">
                <a:ea typeface="Calibri"/>
                <a:cs typeface="Calibri"/>
              </a:rPr>
              <a:t>Although we teach decoding and encoding simultaneously, we’ve seen that waiting for mastery of spelling before moving a group forward isn’t a good idea. This also includes the dreaded heart words!</a:t>
            </a:r>
          </a:p>
          <a:p>
            <a:endParaRPr lang="en-AU">
              <a:ea typeface="Calibri"/>
              <a:cs typeface="Calibri"/>
            </a:endParaRPr>
          </a:p>
          <a:p>
            <a:r>
              <a:rPr lang="en-AU">
                <a:ea typeface="Calibri"/>
                <a:cs typeface="Calibri"/>
              </a:rPr>
              <a:t>SO: although we still want you to use the spelling tests to see what’s sticking in terms of correct orthographic choice and spelling rules, in phases 1 and 2, this data will ONLY inform the shape of review during lessons, but the decisions on whether to do an entire reteach of a teaching point will be based on decoding data. </a:t>
            </a:r>
          </a:p>
          <a:p>
            <a:endParaRPr lang="en-AU">
              <a:ea typeface="Calibri"/>
              <a:cs typeface="Calibri"/>
            </a:endParaRPr>
          </a:p>
          <a:p>
            <a:endParaRPr lang="en-AU">
              <a:ea typeface="Calibri"/>
              <a:cs typeface="Calibri"/>
            </a:endParaRPr>
          </a:p>
          <a:p>
            <a:endParaRPr lang="en-AU">
              <a:ea typeface="Calibri"/>
              <a:cs typeface="Calibri"/>
            </a:endParaRPr>
          </a:p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B2B0-F814-246E-D3A8-C38AED2BB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40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EB5C9-45E7-A3C0-22D8-79712CFE5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3EB8FA-89DA-5D48-A076-20E3EFFF14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BDC8BC-023D-0E74-547C-A42E43C03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E695F-59C8-9FD2-D993-9ADEA1420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21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87CF-9676-B60E-91C3-A2C80FA7C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D8AAD5-A23E-F880-617F-7FBFAB837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1B9035-3344-8B43-68E9-CE83A2F94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E65A1-7BB2-394C-C511-3D21EAA20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6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0D013-A0A1-2547-875A-126EB1983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E96D93-6BB7-403F-FC1B-52ED86B19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E5F06D-F4B7-81FC-B797-B00964194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F932B-4180-14D0-7F12-30003C3E9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99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D6E94-05D6-5AB4-02AF-78FD16DE8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7F0B5-B7F5-E328-E55F-B0F9A9D38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06A283-2717-F267-BB7E-21B872F99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B7943-2864-E529-EF35-D6F0C9745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23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A7E5F-C116-C493-ACD3-524AF07A1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379D2-AF0E-F4DA-8CD7-4B638C11D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AFFEED-6A79-F6BA-3A93-FC4734C7E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60E52-F9DD-9F5C-C129-A948283EE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65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A9210-F0EA-F606-A436-0CA522E6E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F9456-C422-A84B-18CB-C8D4A8AE2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3B102-3E04-65C1-97DE-6D81D2096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BC70A-2B98-5B46-9E44-D3E5B188E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99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7323A-0A56-40C7-0331-901CD96E2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A2733-118C-3B5F-2212-9B792620AD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4558F-741A-B7FF-16FA-8478CDE72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51052-D156-571E-5942-A8AE2A0F4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15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7AC03-06BA-7897-57F5-0ADB6B66B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209DAA-F488-0B3C-8A82-F32F2B2EA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44E714-7941-880B-F0F6-58176493C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503FC-E8C1-5B6D-9B22-30B6A303F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91286-3517-FA40-A58D-72E39B092C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16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BEE7-06F5-32C7-6CB2-BEAFAAE32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8BF1C-3CA9-1067-C529-0D106DD3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7C5CB-9D4A-ABCE-F2BD-349A9C4F5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122F7-8B0B-BE91-FF2F-ADC8F3EFD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18860-AC19-8BEB-DA50-99AAA49E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815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ABD8-1CAB-8565-FB2C-7FAF5BDA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330B8-D650-9652-088C-C56B62462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E7346-8E17-A47D-A690-F73CA85C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5D55-A2C3-AF14-06A5-79FEAE38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B3340-1982-757F-5E7D-B8515794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896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9774DB-E3F9-327D-D5F2-67CD0D0AD9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A88AC-8815-B25A-6771-8FC2CB2E3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EB08D-718F-C689-8087-50E35DD8C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405CE-F40B-1A29-CD5D-E65DF8D2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0AD08-398A-C7BC-130B-AB4E6B74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254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5D16-9E21-17BA-7B4C-03DC37C43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26EAF-DD3A-A105-0F2B-A4FAC99D9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B0511-8A3B-0BAD-AA1D-13AC5DFFA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8AFBE-0363-7AF2-5C05-DAF3F2F0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2A250-1794-7421-64A1-3603682D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191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B65EB-466C-58F4-7537-9D4D376B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B6A4F-5708-298A-7C2A-8DDCAC55F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8F460-B667-050E-9ED9-F05C65C0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99A8D-967E-87BD-4A51-D62761672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16DAF-FDB5-3D18-266A-C93C13E7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678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32BAE-865F-7F63-1A98-34E2AAAC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B86E5-7734-A6AF-1982-8555270FE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EEA7E-2522-F49B-6F49-647F38D51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1634A-24F4-DABB-636F-879A5334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4EC53-AE1C-CFFA-2BCC-2C0E1363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C87DA-98C0-7AFF-5A08-000E7899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340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CB3D-C327-82F5-C628-5FBC4475E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C03B4-160E-A0BA-751D-EC4B95EBB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24497-FEAD-D91E-CBA4-255C38291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415F5-A1AE-EE00-3598-A245AD4DB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1BB2D-67C6-BFC8-422E-28CDC22EF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3C3C2B-AEC6-5E61-AFC3-029A5F21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8C85F4-C9B4-E73B-A9B5-F342BE7CA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CB307-790B-B36A-6118-9DB70C2B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630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3C7EC-9861-EDBE-BFD6-A99DED42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2128E-5CAC-FC95-3136-41F56E32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67F00-3D31-0287-7BB7-4AF606A4C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2CA46-AE5F-26C0-9E1C-8AB6D2C5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651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5FDB0-C4AB-A59A-F681-D2D51E9C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CACFE-D2DA-452A-9C76-097EA49D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9B94F-2DA1-8079-3018-5C0201CD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433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0FEC-F728-3368-5EE9-A9274285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4C677-DFA7-7EFD-6707-180DEBAD3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E38B7-0133-A4BA-8D01-89DA74896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209A8-B572-EE59-DB2A-1E05F505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CA48F-D114-E95C-D5BA-F1C5102F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22D93-BA09-B7EE-74B6-E453A1E4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063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A576-2BFA-7C47-CF96-44EC3A4D6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A0231-91B6-AF4A-F66E-C26DAAEAD7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DA076-D3DA-BF32-7429-CCF042DC5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B1D17C-E9E3-C6D7-D098-883B6568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F7838-E1FA-2091-B6AE-25B6F04D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1C207-C24B-7FAA-C0DB-0E174EB2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523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B498F9-A0DE-6410-DA37-CEBF85BE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F1DA0-2DAA-32FA-7E30-1259C3971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40A55-4EC4-04DB-234B-48E0466B22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73B41-E5EB-4C8B-A3D0-3C0710E45454}" type="datetimeFigureOut">
              <a:rPr lang="en-AU" smtClean="0"/>
              <a:t>21/07/2026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AE335-52D4-B19D-6ABA-BCBF07FA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78D66-B0A4-79DB-0E13-761E159A4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6D5A86-AC69-46F6-AD9E-51BF0E7555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394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3CBA0-AC5D-C153-6476-40045D47F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C67D69-5BF7-341E-04CB-5169E5D03AE2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4FC8C8-D602-6B54-6FC8-2FC9C6D0E84A}"/>
              </a:ext>
            </a:extLst>
          </p:cNvPr>
          <p:cNvSpPr txBox="1">
            <a:spLocks/>
          </p:cNvSpPr>
          <p:nvPr/>
        </p:nvSpPr>
        <p:spPr>
          <a:xfrm>
            <a:off x="4022055" y="355957"/>
            <a:ext cx="7500295" cy="5536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sz="3200" b="1">
                <a:latin typeface="Playberry First"/>
                <a:cs typeface="Courier New"/>
              </a:rPr>
              <a:t>Phase 1 &amp; 2 Literacy Leaders Meeting</a:t>
            </a:r>
            <a:endParaRPr lang="en-US" sz="3200" b="1">
              <a:latin typeface="Playberry First" panose="03050502060000000000" pitchFamily="66" charset="0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2800">
              <a:latin typeface="Playberry First"/>
              <a:cs typeface="Courier New"/>
            </a:endParaRPr>
          </a:p>
          <a:p>
            <a:pPr algn="ctr">
              <a:lnSpc>
                <a:spcPct val="170000"/>
              </a:lnSpc>
            </a:pPr>
            <a:r>
              <a:rPr lang="en-US" sz="2800">
                <a:latin typeface="Playberry First"/>
                <a:cs typeface="Courier New"/>
              </a:rPr>
              <a:t>Wednesday 22</a:t>
            </a:r>
            <a:r>
              <a:rPr lang="en-US" sz="2800" baseline="30000">
                <a:latin typeface="Playberry First"/>
                <a:cs typeface="Courier New"/>
              </a:rPr>
              <a:t>nd</a:t>
            </a:r>
            <a:r>
              <a:rPr lang="en-US" sz="2800">
                <a:latin typeface="Playberry First"/>
                <a:cs typeface="Courier New"/>
              </a:rPr>
              <a:t> July, 2026</a:t>
            </a: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2" name="Picture 1" descr="A cartoon character reading a book&#10;&#10;Description automatically generated">
            <a:extLst>
              <a:ext uri="{FF2B5EF4-FFF2-40B4-BE49-F238E27FC236}">
                <a16:creationId xmlns:a16="http://schemas.microsoft.com/office/drawing/2014/main" id="{8FF44E85-81F9-EEBF-7C28-1771BB0CB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73" y="1612561"/>
            <a:ext cx="2307961" cy="2424774"/>
          </a:xfrm>
          <a:prstGeom prst="rect">
            <a:avLst/>
          </a:prstGeom>
        </p:spPr>
      </p:pic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D9459AFF-A713-6D2D-933B-CAF8BA9D0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16D831-9E6B-89B0-5471-AB9EEDC82A15}"/>
              </a:ext>
            </a:extLst>
          </p:cNvPr>
          <p:cNvSpPr txBox="1"/>
          <p:nvPr/>
        </p:nvSpPr>
        <p:spPr>
          <a:xfrm rot="5400000">
            <a:off x="-1350163" y="2329810"/>
            <a:ext cx="418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EXTENDED VERSON</a:t>
            </a:r>
            <a:endParaRPr lang="en-US" sz="2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621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91376-55AE-75FD-1132-1FFBB2933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786007-FC80-CC57-B507-6DB00285A1D5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002432-935B-6628-E4FC-BD75F046AA97}"/>
              </a:ext>
            </a:extLst>
          </p:cNvPr>
          <p:cNvSpPr txBox="1">
            <a:spLocks/>
          </p:cNvSpPr>
          <p:nvPr/>
        </p:nvSpPr>
        <p:spPr>
          <a:xfrm>
            <a:off x="6197600" y="1821641"/>
            <a:ext cx="5832203" cy="1743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800" b="1">
                <a:latin typeface="Playberry First"/>
                <a:cs typeface="Courier New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800" b="1">
                <a:solidFill>
                  <a:srgbClr val="FF0000"/>
                </a:solidFill>
                <a:latin typeface="Playberry First"/>
                <a:cs typeface="Courier New"/>
              </a:rPr>
              <a:t>ai, ng, ee, </a:t>
            </a:r>
            <a:r>
              <a:rPr lang="en-US" sz="2800" b="1" err="1">
                <a:solidFill>
                  <a:srgbClr val="FF0000"/>
                </a:solidFill>
                <a:latin typeface="Playberry First"/>
                <a:cs typeface="Courier New"/>
              </a:rPr>
              <a:t>oa</a:t>
            </a:r>
            <a:r>
              <a:rPr lang="en-US" sz="2800" b="1">
                <a:solidFill>
                  <a:srgbClr val="FF0000"/>
                </a:solidFill>
                <a:latin typeface="Playberry First"/>
                <a:cs typeface="Courier New"/>
              </a:rPr>
              <a:t>, </a:t>
            </a:r>
            <a:r>
              <a:rPr lang="en-US" sz="2800" b="1" err="1">
                <a:solidFill>
                  <a:srgbClr val="FF0000"/>
                </a:solidFill>
                <a:latin typeface="Playberry First"/>
                <a:cs typeface="Courier New"/>
              </a:rPr>
              <a:t>ea</a:t>
            </a:r>
            <a:endParaRPr lang="en-US" sz="2800" b="1">
              <a:solidFill>
                <a:srgbClr val="FF0000"/>
              </a:solidFill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endParaRPr lang="en-US" sz="2800" b="1">
              <a:solidFill>
                <a:srgbClr val="FF0000"/>
              </a:solidFill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400">
                <a:latin typeface="Playberry First"/>
                <a:cs typeface="Courier New"/>
              </a:rPr>
              <a:t>Added to the Weekly Planner manually to ensure the review occurs.</a:t>
            </a:r>
            <a:endParaRPr lang="en-US" sz="2400"/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4745E-6D8E-24D0-4F55-A23EC24E9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0" t="6847" r="9416" b="10699"/>
          <a:stretch>
            <a:fillRect/>
          </a:stretch>
        </p:blipFill>
        <p:spPr>
          <a:xfrm>
            <a:off x="267855" y="98739"/>
            <a:ext cx="5126182" cy="6660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03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8AC86-CA99-100C-A43E-AB42DC294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EB690D-3CC6-7A55-23BF-52854182D1E3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2DE15D-A3FF-CA61-983C-8497E67B6722}"/>
              </a:ext>
            </a:extLst>
          </p:cNvPr>
          <p:cNvSpPr txBox="1">
            <a:spLocks/>
          </p:cNvSpPr>
          <p:nvPr/>
        </p:nvSpPr>
        <p:spPr>
          <a:xfrm>
            <a:off x="238839" y="5541505"/>
            <a:ext cx="11721578" cy="1743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800" b="1">
                <a:latin typeface="Playberry First"/>
                <a:cs typeface="Courier New"/>
              </a:rPr>
              <a:t>Use </a:t>
            </a:r>
            <a:r>
              <a:rPr lang="en-US" sz="2800" b="1">
                <a:solidFill>
                  <a:srgbClr val="FF0000"/>
                </a:solidFill>
                <a:latin typeface="Playberry First"/>
                <a:cs typeface="Courier New"/>
              </a:rPr>
              <a:t>decoding data </a:t>
            </a:r>
            <a:r>
              <a:rPr lang="en-US" sz="2800" b="1">
                <a:latin typeface="Playberry First"/>
                <a:cs typeface="Courier New"/>
              </a:rPr>
              <a:t>to determine what to reteach &amp; review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3819-A435-BA81-9E5D-CDBCC4935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6858001" cy="58385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B4973DC-C330-5111-1436-C800398A5E98}"/>
              </a:ext>
            </a:extLst>
          </p:cNvPr>
          <p:cNvSpPr txBox="1">
            <a:spLocks/>
          </p:cNvSpPr>
          <p:nvPr/>
        </p:nvSpPr>
        <p:spPr>
          <a:xfrm>
            <a:off x="7374121" y="2336898"/>
            <a:ext cx="4583109" cy="1743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latin typeface="Playberry First"/>
                <a:cs typeface="Courier New"/>
              </a:rPr>
              <a:t>2 graphemes still not solid </a:t>
            </a:r>
            <a:r>
              <a:rPr lang="en-US" sz="2400" b="1">
                <a:solidFill>
                  <a:srgbClr val="000000"/>
                </a:solidFill>
                <a:latin typeface="Playberry First"/>
                <a:cs typeface="Courier New"/>
              </a:rPr>
              <a:t>in reading:   </a:t>
            </a: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ai   </a:t>
            </a:r>
            <a:r>
              <a:rPr lang="en-US" sz="2400" b="1" err="1">
                <a:solidFill>
                  <a:srgbClr val="FF0000"/>
                </a:solidFill>
                <a:latin typeface="Playberry First"/>
                <a:cs typeface="Courier New"/>
              </a:rPr>
              <a:t>oa</a:t>
            </a:r>
            <a:endParaRPr lang="en-US" sz="2400" b="1">
              <a:solidFill>
                <a:srgbClr val="FF0000"/>
              </a:solidFill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endParaRPr lang="en-US" sz="24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latin typeface="Playberry First"/>
                <a:cs typeface="Courier New"/>
              </a:rPr>
              <a:t>Extra review required </a:t>
            </a: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in and out</a:t>
            </a:r>
            <a:r>
              <a:rPr lang="en-US" sz="2400" b="1">
                <a:latin typeface="Playberry First"/>
                <a:cs typeface="Courier New"/>
              </a:rPr>
              <a:t> of Playberry Laser lessons.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752526-4106-FFD0-D2A3-D6C25AC3EE89}"/>
              </a:ext>
            </a:extLst>
          </p:cNvPr>
          <p:cNvSpPr/>
          <p:nvPr/>
        </p:nvSpPr>
        <p:spPr>
          <a:xfrm>
            <a:off x="0" y="-1"/>
            <a:ext cx="6857999" cy="5817705"/>
          </a:xfrm>
          <a:custGeom>
            <a:avLst/>
            <a:gdLst>
              <a:gd name="csX0" fmla="*/ 4493335 w 6857999"/>
              <a:gd name="csY0" fmla="*/ 998569 h 5817705"/>
              <a:gd name="csX1" fmla="*/ 4493335 w 6857999"/>
              <a:gd name="csY1" fmla="*/ 5796841 h 5817705"/>
              <a:gd name="csX2" fmla="*/ 4885221 w 6857999"/>
              <a:gd name="csY2" fmla="*/ 5796841 h 5817705"/>
              <a:gd name="csX3" fmla="*/ 4885221 w 6857999"/>
              <a:gd name="csY3" fmla="*/ 998569 h 5817705"/>
              <a:gd name="csX4" fmla="*/ 0 w 6857999"/>
              <a:gd name="csY4" fmla="*/ 0 h 5817705"/>
              <a:gd name="csX5" fmla="*/ 6857999 w 6857999"/>
              <a:gd name="csY5" fmla="*/ 0 h 5817705"/>
              <a:gd name="csX6" fmla="*/ 6857999 w 6857999"/>
              <a:gd name="csY6" fmla="*/ 5817705 h 5817705"/>
              <a:gd name="csX7" fmla="*/ 2264230 w 6857999"/>
              <a:gd name="csY7" fmla="*/ 5817705 h 5817705"/>
              <a:gd name="csX8" fmla="*/ 2264230 w 6857999"/>
              <a:gd name="csY8" fmla="*/ 1019433 h 5817705"/>
              <a:gd name="csX9" fmla="*/ 1872343 w 6857999"/>
              <a:gd name="csY9" fmla="*/ 1019433 h 5817705"/>
              <a:gd name="csX10" fmla="*/ 1872343 w 6857999"/>
              <a:gd name="csY10" fmla="*/ 5817705 h 5817705"/>
              <a:gd name="csX11" fmla="*/ 0 w 6857999"/>
              <a:gd name="csY11" fmla="*/ 5817705 h 58177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6857999" h="5817705">
                <a:moveTo>
                  <a:pt x="4493335" y="998569"/>
                </a:moveTo>
                <a:lnTo>
                  <a:pt x="4493335" y="5796841"/>
                </a:lnTo>
                <a:lnTo>
                  <a:pt x="4885221" y="5796841"/>
                </a:lnTo>
                <a:lnTo>
                  <a:pt x="4885221" y="998569"/>
                </a:lnTo>
                <a:close/>
                <a:moveTo>
                  <a:pt x="0" y="0"/>
                </a:moveTo>
                <a:lnTo>
                  <a:pt x="6857999" y="0"/>
                </a:lnTo>
                <a:lnTo>
                  <a:pt x="6857999" y="5817705"/>
                </a:lnTo>
                <a:lnTo>
                  <a:pt x="2264230" y="5817705"/>
                </a:lnTo>
                <a:lnTo>
                  <a:pt x="2264230" y="1019433"/>
                </a:lnTo>
                <a:lnTo>
                  <a:pt x="1872343" y="1019433"/>
                </a:lnTo>
                <a:lnTo>
                  <a:pt x="1872343" y="5817705"/>
                </a:lnTo>
                <a:lnTo>
                  <a:pt x="0" y="5817705"/>
                </a:lnTo>
                <a:close/>
              </a:path>
            </a:pathLst>
          </a:custGeom>
          <a:solidFill>
            <a:schemeClr val="bg1">
              <a:lumMod val="65000"/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583BE09-BCB2-E930-41B7-80E8340F8187}"/>
              </a:ext>
            </a:extLst>
          </p:cNvPr>
          <p:cNvSpPr/>
          <p:nvPr/>
        </p:nvSpPr>
        <p:spPr>
          <a:xfrm>
            <a:off x="4406249" y="7086819"/>
            <a:ext cx="602074" cy="5644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C00E442-D18F-A6E1-9FF6-8C3AC543358B}"/>
              </a:ext>
            </a:extLst>
          </p:cNvPr>
          <p:cNvSpPr/>
          <p:nvPr/>
        </p:nvSpPr>
        <p:spPr>
          <a:xfrm>
            <a:off x="1764650" y="7086820"/>
            <a:ext cx="602074" cy="5644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3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1.04167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2.29167E-6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8365A-9CB6-3CF4-3157-DD20B85D0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73E953-F4D1-B0AD-C0EC-F338F37B8EB3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A3FF70-CDA0-C07E-7923-D0419CB5701A}"/>
              </a:ext>
            </a:extLst>
          </p:cNvPr>
          <p:cNvSpPr txBox="1">
            <a:spLocks/>
          </p:cNvSpPr>
          <p:nvPr/>
        </p:nvSpPr>
        <p:spPr>
          <a:xfrm>
            <a:off x="9629365" y="1319558"/>
            <a:ext cx="2500674" cy="3049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‘k’ on the end, ss, </a:t>
            </a:r>
            <a:r>
              <a:rPr lang="en-US" sz="2400" b="1" err="1">
                <a:solidFill>
                  <a:srgbClr val="FF0000"/>
                </a:solidFill>
                <a:latin typeface="Playberry First"/>
                <a:cs typeface="Courier New"/>
              </a:rPr>
              <a:t>th</a:t>
            </a: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, </a:t>
            </a:r>
            <a:r>
              <a:rPr lang="en-US" sz="2400" b="1" err="1">
                <a:solidFill>
                  <a:srgbClr val="FF0000"/>
                </a:solidFill>
                <a:latin typeface="Playberry First"/>
                <a:cs typeface="Courier New"/>
              </a:rPr>
              <a:t>qu</a:t>
            </a: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, </a:t>
            </a:r>
            <a:r>
              <a:rPr lang="en-US" sz="2400" b="1" err="1">
                <a:solidFill>
                  <a:srgbClr val="FF0000"/>
                </a:solidFill>
                <a:latin typeface="Playberry First"/>
                <a:cs typeface="Courier New"/>
              </a:rPr>
              <a:t>wh</a:t>
            </a:r>
            <a:endParaRPr lang="en-US" sz="2400" b="1">
              <a:solidFill>
                <a:srgbClr val="FF0000"/>
              </a:solidFill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7BFC9-CD2A-1A11-435D-592B0A2E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454722" cy="581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E8D61-EF24-FF54-B010-F369BCC8613C}"/>
              </a:ext>
            </a:extLst>
          </p:cNvPr>
          <p:cNvSpPr txBox="1">
            <a:spLocks/>
          </p:cNvSpPr>
          <p:nvPr/>
        </p:nvSpPr>
        <p:spPr>
          <a:xfrm>
            <a:off x="304800" y="5427499"/>
            <a:ext cx="11955868" cy="1040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000" b="1">
                <a:solidFill>
                  <a:srgbClr val="00B0F0"/>
                </a:solidFill>
                <a:latin typeface="Playberry First"/>
                <a:cs typeface="Courier New"/>
              </a:rPr>
              <a:t>Spelling data </a:t>
            </a:r>
            <a:r>
              <a:rPr lang="en-US" sz="2000" b="1">
                <a:latin typeface="Playberry First"/>
                <a:cs typeface="Courier New"/>
              </a:rPr>
              <a:t>used to determine review for spelling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5C6A2B5-E529-6A55-E0E1-354AAD421F43}"/>
              </a:ext>
            </a:extLst>
          </p:cNvPr>
          <p:cNvSpPr/>
          <p:nvPr/>
        </p:nvSpPr>
        <p:spPr>
          <a:xfrm>
            <a:off x="2" y="0"/>
            <a:ext cx="9454721" cy="5817704"/>
          </a:xfrm>
          <a:custGeom>
            <a:avLst/>
            <a:gdLst>
              <a:gd name="csX0" fmla="*/ 0 w 9454721"/>
              <a:gd name="csY0" fmla="*/ 0 h 5817704"/>
              <a:gd name="csX1" fmla="*/ 9454721 w 9454721"/>
              <a:gd name="csY1" fmla="*/ 0 h 5817704"/>
              <a:gd name="csX2" fmla="*/ 9454721 w 9454721"/>
              <a:gd name="csY2" fmla="*/ 5817704 h 5817704"/>
              <a:gd name="csX3" fmla="*/ 6534430 w 9454721"/>
              <a:gd name="csY3" fmla="*/ 5817704 h 5817704"/>
              <a:gd name="csX4" fmla="*/ 6534430 w 9454721"/>
              <a:gd name="csY4" fmla="*/ 892794 h 5817704"/>
              <a:gd name="csX5" fmla="*/ 6169733 w 9454721"/>
              <a:gd name="csY5" fmla="*/ 892794 h 5817704"/>
              <a:gd name="csX6" fmla="*/ 6169733 w 9454721"/>
              <a:gd name="csY6" fmla="*/ 5817704 h 5817704"/>
              <a:gd name="csX7" fmla="*/ 5412147 w 9454721"/>
              <a:gd name="csY7" fmla="*/ 5817704 h 5817704"/>
              <a:gd name="csX8" fmla="*/ 5412147 w 9454721"/>
              <a:gd name="csY8" fmla="*/ 904903 h 5817704"/>
              <a:gd name="csX9" fmla="*/ 5047450 w 9454721"/>
              <a:gd name="csY9" fmla="*/ 904903 h 5817704"/>
              <a:gd name="csX10" fmla="*/ 5047450 w 9454721"/>
              <a:gd name="csY10" fmla="*/ 5817704 h 5817704"/>
              <a:gd name="csX11" fmla="*/ 4242827 w 9454721"/>
              <a:gd name="csY11" fmla="*/ 5817704 h 5817704"/>
              <a:gd name="csX12" fmla="*/ 4242827 w 9454721"/>
              <a:gd name="csY12" fmla="*/ 904903 h 5817704"/>
              <a:gd name="csX13" fmla="*/ 3878131 w 9454721"/>
              <a:gd name="csY13" fmla="*/ 904903 h 5817704"/>
              <a:gd name="csX14" fmla="*/ 3878131 w 9454721"/>
              <a:gd name="csY14" fmla="*/ 5817704 h 5817704"/>
              <a:gd name="csX15" fmla="*/ 2349742 w 9454721"/>
              <a:gd name="csY15" fmla="*/ 5817704 h 5817704"/>
              <a:gd name="csX16" fmla="*/ 2349742 w 9454721"/>
              <a:gd name="csY16" fmla="*/ 904903 h 5817704"/>
              <a:gd name="csX17" fmla="*/ 1985045 w 9454721"/>
              <a:gd name="csY17" fmla="*/ 904903 h 5817704"/>
              <a:gd name="csX18" fmla="*/ 1985045 w 9454721"/>
              <a:gd name="csY18" fmla="*/ 5817704 h 5817704"/>
              <a:gd name="csX19" fmla="*/ 1181234 w 9454721"/>
              <a:gd name="csY19" fmla="*/ 5817704 h 5817704"/>
              <a:gd name="csX20" fmla="*/ 1181234 w 9454721"/>
              <a:gd name="csY20" fmla="*/ 904903 h 5817704"/>
              <a:gd name="csX21" fmla="*/ 816537 w 9454721"/>
              <a:gd name="csY21" fmla="*/ 904903 h 5817704"/>
              <a:gd name="csX22" fmla="*/ 816537 w 9454721"/>
              <a:gd name="csY22" fmla="*/ 5817704 h 5817704"/>
              <a:gd name="csX23" fmla="*/ 0 w 9454721"/>
              <a:gd name="csY23" fmla="*/ 5817704 h 58177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9454721" h="5817704">
                <a:moveTo>
                  <a:pt x="0" y="0"/>
                </a:moveTo>
                <a:lnTo>
                  <a:pt x="9454721" y="0"/>
                </a:lnTo>
                <a:lnTo>
                  <a:pt x="9454721" y="5817704"/>
                </a:lnTo>
                <a:lnTo>
                  <a:pt x="6534430" y="5817704"/>
                </a:lnTo>
                <a:lnTo>
                  <a:pt x="6534430" y="892794"/>
                </a:lnTo>
                <a:lnTo>
                  <a:pt x="6169733" y="892794"/>
                </a:lnTo>
                <a:lnTo>
                  <a:pt x="6169733" y="5817704"/>
                </a:lnTo>
                <a:lnTo>
                  <a:pt x="5412147" y="5817704"/>
                </a:lnTo>
                <a:lnTo>
                  <a:pt x="5412147" y="904903"/>
                </a:lnTo>
                <a:lnTo>
                  <a:pt x="5047450" y="904903"/>
                </a:lnTo>
                <a:lnTo>
                  <a:pt x="5047450" y="5817704"/>
                </a:lnTo>
                <a:lnTo>
                  <a:pt x="4242827" y="5817704"/>
                </a:lnTo>
                <a:lnTo>
                  <a:pt x="4242827" y="904903"/>
                </a:lnTo>
                <a:lnTo>
                  <a:pt x="3878131" y="904903"/>
                </a:lnTo>
                <a:lnTo>
                  <a:pt x="3878131" y="5817704"/>
                </a:lnTo>
                <a:lnTo>
                  <a:pt x="2349742" y="5817704"/>
                </a:lnTo>
                <a:lnTo>
                  <a:pt x="2349742" y="904903"/>
                </a:lnTo>
                <a:lnTo>
                  <a:pt x="1985045" y="904903"/>
                </a:lnTo>
                <a:lnTo>
                  <a:pt x="1985045" y="5817704"/>
                </a:lnTo>
                <a:lnTo>
                  <a:pt x="1181234" y="5817704"/>
                </a:lnTo>
                <a:lnTo>
                  <a:pt x="1181234" y="904903"/>
                </a:lnTo>
                <a:lnTo>
                  <a:pt x="816537" y="904903"/>
                </a:lnTo>
                <a:lnTo>
                  <a:pt x="816537" y="5817704"/>
                </a:lnTo>
                <a:lnTo>
                  <a:pt x="0" y="5817704"/>
                </a:lnTo>
                <a:close/>
              </a:path>
            </a:pathLst>
          </a:custGeom>
          <a:solidFill>
            <a:schemeClr val="bg1">
              <a:lumMod val="65000"/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A2CFC2-2880-C047-A42E-E4B9DB7D3F3E}"/>
              </a:ext>
            </a:extLst>
          </p:cNvPr>
          <p:cNvSpPr/>
          <p:nvPr/>
        </p:nvSpPr>
        <p:spPr>
          <a:xfrm>
            <a:off x="748649" y="7181167"/>
            <a:ext cx="485960" cy="44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DBB6FE-60F5-EE0B-A521-63E71737D6F3}"/>
              </a:ext>
            </a:extLst>
          </p:cNvPr>
          <p:cNvSpPr/>
          <p:nvPr/>
        </p:nvSpPr>
        <p:spPr>
          <a:xfrm>
            <a:off x="1902534" y="7181166"/>
            <a:ext cx="485960" cy="44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806999-9810-8F99-B70F-6555BECE0DB5}"/>
              </a:ext>
            </a:extLst>
          </p:cNvPr>
          <p:cNvSpPr/>
          <p:nvPr/>
        </p:nvSpPr>
        <p:spPr>
          <a:xfrm>
            <a:off x="3803905" y="7181166"/>
            <a:ext cx="485960" cy="44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E7AFB2-2D6D-1DCA-EEAA-6DF736614141}"/>
              </a:ext>
            </a:extLst>
          </p:cNvPr>
          <p:cNvSpPr/>
          <p:nvPr/>
        </p:nvSpPr>
        <p:spPr>
          <a:xfrm>
            <a:off x="4986820" y="7181166"/>
            <a:ext cx="485960" cy="44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059D46-F72D-C2AD-5A21-4053F1892FCC}"/>
              </a:ext>
            </a:extLst>
          </p:cNvPr>
          <p:cNvSpPr/>
          <p:nvPr/>
        </p:nvSpPr>
        <p:spPr>
          <a:xfrm>
            <a:off x="6097163" y="7181167"/>
            <a:ext cx="485960" cy="44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593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2.08333E-7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1.45833E-6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-1.04167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3.75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2.08333E-6 -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F35FC-8B2D-AF94-0E53-B1E1EE58F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8FEFAF-C6CE-B4F5-602A-5E11567B05E6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DE5318-A171-001D-5BEE-2A7FD672F38F}"/>
              </a:ext>
            </a:extLst>
          </p:cNvPr>
          <p:cNvSpPr txBox="1">
            <a:spLocks/>
          </p:cNvSpPr>
          <p:nvPr/>
        </p:nvSpPr>
        <p:spPr>
          <a:xfrm>
            <a:off x="6781801" y="1409980"/>
            <a:ext cx="5829828" cy="3085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k</a:t>
            </a:r>
            <a:r>
              <a:rPr lang="en-US" sz="2400" b="1">
                <a:latin typeface="Playberry First"/>
                <a:cs typeface="Courier New"/>
              </a:rPr>
              <a:t> on the end, </a:t>
            </a:r>
            <a:endParaRPr lang="en-US">
              <a:latin typeface="Aptos Display" panose="02110004020202020204"/>
              <a:cs typeface="Courier New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ss, </a:t>
            </a:r>
            <a:r>
              <a:rPr lang="en-US" sz="2400" b="1" err="1">
                <a:solidFill>
                  <a:srgbClr val="FF0000"/>
                </a:solidFill>
                <a:latin typeface="Playberry First"/>
                <a:cs typeface="Courier New"/>
              </a:rPr>
              <a:t>th</a:t>
            </a: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, </a:t>
            </a:r>
            <a:r>
              <a:rPr lang="en-US" sz="2400" b="1" err="1">
                <a:solidFill>
                  <a:srgbClr val="FF0000"/>
                </a:solidFill>
                <a:latin typeface="Playberry First"/>
                <a:cs typeface="Courier New"/>
              </a:rPr>
              <a:t>qu</a:t>
            </a: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, </a:t>
            </a:r>
            <a:r>
              <a:rPr lang="en-US" sz="2400" b="1" err="1">
                <a:solidFill>
                  <a:srgbClr val="FF0000"/>
                </a:solidFill>
                <a:latin typeface="Playberry First"/>
                <a:cs typeface="Courier New"/>
              </a:rPr>
              <a:t>wh</a:t>
            </a:r>
            <a:endParaRPr lang="en-US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endParaRPr lang="en-US" sz="24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1800">
                <a:latin typeface="Playberry First"/>
                <a:cs typeface="Courier New"/>
              </a:rPr>
              <a:t>Add manually to planner:</a:t>
            </a:r>
          </a:p>
          <a:p>
            <a:pPr marL="285750" indent="-285750">
              <a:lnSpc>
                <a:spcPct val="200000"/>
              </a:lnSpc>
              <a:buFont typeface="Wingdings"/>
              <a:buChar char="Ø"/>
            </a:pPr>
            <a:r>
              <a:rPr lang="en-US" sz="1800">
                <a:latin typeface="Playberry First"/>
                <a:cs typeface="Courier New"/>
              </a:rPr>
              <a:t>Spelling review drill</a:t>
            </a:r>
          </a:p>
          <a:p>
            <a:pPr marL="285750" indent="-285750">
              <a:lnSpc>
                <a:spcPct val="200000"/>
              </a:lnSpc>
              <a:buFont typeface="Wingdings"/>
              <a:buChar char="Ø"/>
            </a:pPr>
            <a:r>
              <a:rPr lang="en-US" sz="1800">
                <a:latin typeface="Playberry First"/>
                <a:cs typeface="Courier New"/>
              </a:rPr>
              <a:t>Retrieval Activities</a:t>
            </a:r>
          </a:p>
          <a:p>
            <a:pPr marL="285750" indent="-285750">
              <a:lnSpc>
                <a:spcPct val="200000"/>
              </a:lnSpc>
              <a:buFont typeface="Wingdings"/>
              <a:buChar char="Ø"/>
            </a:pPr>
            <a:r>
              <a:rPr lang="en-US" sz="1800">
                <a:latin typeface="Playberry First"/>
                <a:cs typeface="Courier New"/>
              </a:rPr>
              <a:t>Words to spell</a:t>
            </a:r>
          </a:p>
          <a:p>
            <a:pPr marL="285750" indent="-285750">
              <a:lnSpc>
                <a:spcPct val="200000"/>
              </a:lnSpc>
              <a:buFont typeface="Wingdings"/>
              <a:buChar char="Ø"/>
            </a:pPr>
            <a:r>
              <a:rPr lang="en-US" sz="1800">
                <a:latin typeface="Playberry First"/>
                <a:cs typeface="Courier New"/>
              </a:rPr>
              <a:t>Change dictation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E367A-D67F-7EB9-44F3-EC48D4514345}"/>
              </a:ext>
            </a:extLst>
          </p:cNvPr>
          <p:cNvSpPr txBox="1">
            <a:spLocks/>
          </p:cNvSpPr>
          <p:nvPr/>
        </p:nvSpPr>
        <p:spPr>
          <a:xfrm>
            <a:off x="123371" y="5725042"/>
            <a:ext cx="11955868" cy="1040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000" b="1">
                <a:latin typeface="Playberry First"/>
                <a:cs typeface="Courier New"/>
              </a:rPr>
              <a:t>Use </a:t>
            </a:r>
            <a:r>
              <a:rPr lang="en-US" sz="2000" b="1">
                <a:solidFill>
                  <a:srgbClr val="00B0F0"/>
                </a:solidFill>
                <a:latin typeface="Playberry First"/>
                <a:cs typeface="Courier New"/>
              </a:rPr>
              <a:t>spelling data </a:t>
            </a:r>
            <a:r>
              <a:rPr lang="en-US" sz="2000" b="1">
                <a:latin typeface="Playberry First"/>
                <a:cs typeface="Courier New"/>
              </a:rPr>
              <a:t>to inform teaching via changes to planners/retrieval activities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FE848-ED37-8A7F-AEAD-1612AFF35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3" t="1945" r="6667" b="11667"/>
          <a:stretch>
            <a:fillRect/>
          </a:stretch>
        </p:blipFill>
        <p:spPr>
          <a:xfrm>
            <a:off x="900959" y="0"/>
            <a:ext cx="4605244" cy="621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1456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88E83-3978-4876-59CF-ED8E3AB34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6CE8F-8D30-D231-F3F5-3266C33916FD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3D991E8-B5A1-31B3-E0A1-B5D7F4ADB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F4A53F-905A-7C06-3053-C4CC2161B0FE}"/>
              </a:ext>
            </a:extLst>
          </p:cNvPr>
          <p:cNvSpPr txBox="1"/>
          <p:nvPr/>
        </p:nvSpPr>
        <p:spPr>
          <a:xfrm>
            <a:off x="3553760" y="1511636"/>
            <a:ext cx="5384530" cy="28462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>
                <a:latin typeface="Playberry First"/>
                <a:ea typeface="+mj-ea"/>
                <a:cs typeface="Courier New"/>
              </a:rPr>
              <a:t>New Resources for Review ​</a:t>
            </a:r>
            <a:endParaRPr lang="en-US"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776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CABEC-0C0C-8538-6437-FEB15CDD1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49B733-A6D7-AA72-D81B-E5408B83991A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B7A9AFB-BF63-9705-BC8F-4A1D933B7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59754A-8C41-404C-F6F6-202AAEAD90B9}"/>
              </a:ext>
            </a:extLst>
          </p:cNvPr>
          <p:cNvSpPr txBox="1">
            <a:spLocks/>
          </p:cNvSpPr>
          <p:nvPr/>
        </p:nvSpPr>
        <p:spPr>
          <a:xfrm>
            <a:off x="8091357" y="355957"/>
            <a:ext cx="3923180" cy="5536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000" b="1">
                <a:latin typeface="Playberry First"/>
                <a:cs typeface="Courier New"/>
              </a:rPr>
              <a:t>Phase 1 &amp; 2 Review Sheets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Playberry First"/>
                <a:cs typeface="Courier New"/>
              </a:rPr>
              <a:t>whole class review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Playberry First"/>
                <a:cs typeface="Courier New"/>
              </a:rPr>
              <a:t>individual review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Playberry First"/>
                <a:cs typeface="Courier New"/>
              </a:rPr>
              <a:t>small group review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Playberry First"/>
                <a:cs typeface="Courier New"/>
              </a:rPr>
              <a:t>take home practice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r>
              <a:rPr lang="en-US" sz="1800">
                <a:latin typeface="Playberry First"/>
                <a:cs typeface="Courier New"/>
              </a:rPr>
              <a:t>These are available in the resources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6D268-AE55-6F5A-8298-B71BA608A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22824">
            <a:off x="582766" y="1403136"/>
            <a:ext cx="6874692" cy="458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6BA07E-AAB5-E33F-BF91-5ECB118678E7}"/>
              </a:ext>
            </a:extLst>
          </p:cNvPr>
          <p:cNvSpPr txBox="1"/>
          <p:nvPr/>
        </p:nvSpPr>
        <p:spPr>
          <a:xfrm>
            <a:off x="208217" y="241636"/>
            <a:ext cx="5384530" cy="6718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Playberry First"/>
                <a:ea typeface="+mj-ea"/>
                <a:cs typeface="Courier New"/>
              </a:rPr>
              <a:t>Outside of </a:t>
            </a:r>
            <a:r>
              <a:rPr lang="en-US" sz="2800" b="1" err="1">
                <a:latin typeface="Playberry First"/>
                <a:ea typeface="+mj-ea"/>
                <a:cs typeface="Courier New"/>
              </a:rPr>
              <a:t>Playberry</a:t>
            </a:r>
            <a:r>
              <a:rPr lang="en-US" sz="2800" b="1">
                <a:latin typeface="Playberry First"/>
                <a:ea typeface="+mj-ea"/>
                <a:cs typeface="Courier New"/>
              </a:rPr>
              <a:t> Laser Lessons</a:t>
            </a:r>
            <a:r>
              <a:rPr lang="en-US" sz="2000" b="1">
                <a:latin typeface="Playberry First"/>
                <a:ea typeface="+mj-ea"/>
                <a:cs typeface="Courier New"/>
              </a:rPr>
              <a:t> </a:t>
            </a:r>
            <a:endParaRPr lang="en-US"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8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38710-47FC-FC73-8B55-98A85ED7B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BE92F0-1E42-561E-00E2-763898C3A735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E76BAE9-62F4-0814-E921-8254A3935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A7DCE3-0923-5AAF-C2E3-B48B3067C3D4}"/>
              </a:ext>
            </a:extLst>
          </p:cNvPr>
          <p:cNvSpPr txBox="1">
            <a:spLocks/>
          </p:cNvSpPr>
          <p:nvPr/>
        </p:nvSpPr>
        <p:spPr>
          <a:xfrm>
            <a:off x="7770766" y="578440"/>
            <a:ext cx="4505027" cy="5536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latin typeface="Playberry First"/>
                <a:cs typeface="Courier New"/>
              </a:rPr>
              <a:t>Phase 1 Student Deck of Reading Cards </a:t>
            </a:r>
          </a:p>
          <a:p>
            <a:pPr>
              <a:lnSpc>
                <a:spcPct val="200000"/>
              </a:lnSpc>
            </a:pPr>
            <a:r>
              <a:rPr lang="en-US" sz="1800">
                <a:latin typeface="Playberry First"/>
                <a:cs typeface="Courier New"/>
              </a:rPr>
              <a:t>for intervention / individual independent practice </a:t>
            </a:r>
            <a:endParaRPr lang="en-US" sz="1800">
              <a:latin typeface="Aptos Display" panose="02110004020202020204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1600">
                <a:latin typeface="Playberry First"/>
                <a:cs typeface="Courier New"/>
              </a:rPr>
              <a:t>$6 each or a class set of 25 for $125.</a:t>
            </a:r>
            <a:endParaRPr lang="en-US" sz="1600"/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2C4D5-8181-84C2-AB92-55107EA2CE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752" r="50000" b="24798"/>
          <a:stretch>
            <a:fillRect/>
          </a:stretch>
        </p:blipFill>
        <p:spPr>
          <a:xfrm rot="20544281">
            <a:off x="220796" y="1485178"/>
            <a:ext cx="7140493" cy="3439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2609E1-5541-0381-E88F-013A0F27F136}"/>
              </a:ext>
            </a:extLst>
          </p:cNvPr>
          <p:cNvSpPr txBox="1"/>
          <p:nvPr/>
        </p:nvSpPr>
        <p:spPr>
          <a:xfrm>
            <a:off x="208217" y="241636"/>
            <a:ext cx="5384530" cy="6718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Playberry First"/>
                <a:ea typeface="+mj-ea"/>
                <a:cs typeface="Courier New"/>
              </a:rPr>
              <a:t>Outside of </a:t>
            </a:r>
            <a:r>
              <a:rPr lang="en-US" sz="2800" b="1" err="1">
                <a:latin typeface="Playberry First"/>
                <a:ea typeface="+mj-ea"/>
                <a:cs typeface="Courier New"/>
              </a:rPr>
              <a:t>Playberry</a:t>
            </a:r>
            <a:r>
              <a:rPr lang="en-US" sz="2800" b="1">
                <a:latin typeface="Playberry First"/>
                <a:ea typeface="+mj-ea"/>
                <a:cs typeface="Courier New"/>
              </a:rPr>
              <a:t> Laser Lessons</a:t>
            </a:r>
            <a:r>
              <a:rPr lang="en-US" sz="2000" b="1">
                <a:latin typeface="Playberry First"/>
                <a:ea typeface="+mj-ea"/>
                <a:cs typeface="Courier New"/>
              </a:rPr>
              <a:t> </a:t>
            </a:r>
            <a:endParaRPr lang="en-US"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35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DE197-DA7A-4C39-BED6-4960B2360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E8CB76-10D0-1857-9291-9EB6985D93BE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BD57F90-6B31-6DE3-7BDD-EDCAAE99D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3F6EC9-A265-9C32-5026-F24BCE4EE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53226">
            <a:off x="419341" y="1333410"/>
            <a:ext cx="6073062" cy="344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C6E761-6E80-483E-FD44-2BC2362773C5}"/>
              </a:ext>
            </a:extLst>
          </p:cNvPr>
          <p:cNvSpPr txBox="1">
            <a:spLocks/>
          </p:cNvSpPr>
          <p:nvPr/>
        </p:nvSpPr>
        <p:spPr>
          <a:xfrm>
            <a:off x="7193737" y="227534"/>
            <a:ext cx="4996436" cy="5536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800" b="1">
                <a:latin typeface="Playberry First"/>
                <a:cs typeface="Courier New"/>
              </a:rPr>
              <a:t>Heart Word Flashcards will be ready soon for purchase…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061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59D94-5B45-DAC3-7931-F5A1E4647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7113C0-305F-F007-297C-726B3AE11C27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07AC724-3BEA-9685-32B2-1D4F7D7D6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93219C8-CE59-14E7-DAEA-5C4B2944FFD9}"/>
              </a:ext>
            </a:extLst>
          </p:cNvPr>
          <p:cNvSpPr txBox="1">
            <a:spLocks/>
          </p:cNvSpPr>
          <p:nvPr/>
        </p:nvSpPr>
        <p:spPr>
          <a:xfrm>
            <a:off x="8409396" y="1616211"/>
            <a:ext cx="3779313" cy="5536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latin typeface="Playberry First"/>
                <a:cs typeface="Courier New"/>
              </a:rPr>
              <a:t>Phase 1 &amp; 2 Reading Review slides and worksheets</a:t>
            </a:r>
          </a:p>
          <a:p>
            <a:pPr>
              <a:lnSpc>
                <a:spcPct val="200000"/>
              </a:lnSpc>
            </a:pPr>
            <a:endParaRPr lang="en-US" sz="2400" b="1">
              <a:latin typeface="Playberry First"/>
              <a:cs typeface="Courier New"/>
            </a:endParaRPr>
          </a:p>
          <a:p>
            <a:pPr>
              <a:lnSpc>
                <a:spcPct val="150000"/>
              </a:lnSpc>
            </a:pPr>
            <a:r>
              <a:rPr lang="en-US" sz="1200">
                <a:latin typeface="Playberry First"/>
                <a:cs typeface="Courier New"/>
              </a:rPr>
              <a:t>These resources can be found in the Phases 1 &amp; 2 buttons. Slides are under the lessons and </a:t>
            </a:r>
            <a:r>
              <a:rPr lang="en-US" sz="1200" err="1">
                <a:latin typeface="Playberry First"/>
                <a:cs typeface="Courier New"/>
              </a:rPr>
              <a:t>fl</a:t>
            </a:r>
            <a:r>
              <a:rPr lang="en-US" sz="1200">
                <a:latin typeface="Playberry First"/>
                <a:cs typeface="Courier New"/>
              </a:rPr>
              <a:t>uency sheets are in the Resources tab to the side.</a:t>
            </a:r>
            <a:endParaRPr lang="en-US" sz="1200"/>
          </a:p>
          <a:p>
            <a:pPr>
              <a:lnSpc>
                <a:spcPct val="200000"/>
              </a:lnSpc>
            </a:pPr>
            <a:endParaRPr lang="en-US" b="1">
              <a:latin typeface="Aptos Display" panose="02110004020202020204"/>
              <a:cs typeface="Courier New"/>
            </a:endParaRPr>
          </a:p>
          <a:p>
            <a:pPr>
              <a:lnSpc>
                <a:spcPct val="200000"/>
              </a:lnSpc>
            </a:pPr>
            <a:endParaRPr lang="en-US" sz="2000" b="1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981D7-A99A-F7FA-9C4B-AF12C2A75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799" y="805543"/>
            <a:ext cx="3240460" cy="439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CC600A-B59A-E025-17EE-6CAA8216B5AA}"/>
              </a:ext>
            </a:extLst>
          </p:cNvPr>
          <p:cNvSpPr txBox="1"/>
          <p:nvPr/>
        </p:nvSpPr>
        <p:spPr>
          <a:xfrm>
            <a:off x="208217" y="241636"/>
            <a:ext cx="7227844" cy="13181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Playberry First"/>
                <a:ea typeface="+mj-ea"/>
                <a:cs typeface="Courier New"/>
              </a:rPr>
              <a:t>Outside of </a:t>
            </a:r>
            <a:r>
              <a:rPr lang="en-US" sz="2800" b="1" err="1">
                <a:latin typeface="Playberry First"/>
                <a:ea typeface="+mj-ea"/>
                <a:cs typeface="Courier New"/>
              </a:rPr>
              <a:t>Playberry</a:t>
            </a:r>
            <a:r>
              <a:rPr lang="en-US" sz="2800" b="1">
                <a:latin typeface="Playberry First"/>
                <a:ea typeface="+mj-ea"/>
                <a:cs typeface="Courier New"/>
              </a:rPr>
              <a:t> </a:t>
            </a:r>
            <a:endParaRPr lang="en-US">
              <a:latin typeface="Aptos" panose="02110004020202020204"/>
              <a:ea typeface="+mj-ea"/>
              <a:cs typeface="Courier New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Playberry First"/>
                <a:ea typeface="+mj-ea"/>
                <a:cs typeface="Courier New"/>
              </a:rPr>
              <a:t>Laser Lessons</a:t>
            </a:r>
            <a:r>
              <a:rPr lang="en-US" sz="2000" b="1">
                <a:latin typeface="Playberry First"/>
                <a:ea typeface="+mj-ea"/>
                <a:cs typeface="Courier New"/>
              </a:rPr>
              <a:t> </a:t>
            </a:r>
            <a:endParaRPr lang="en-US">
              <a:ea typeface="+mj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EB976-B891-3FF3-FCA6-93AB7B47A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660000">
            <a:off x="459695" y="2220232"/>
            <a:ext cx="4646839" cy="309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2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D33CA-FAD0-CE4E-A740-F86221C8D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764537-9E32-3D9F-C80E-BAF78109F28A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0C73B7C4-9DD4-D9E8-EDC5-7C103E9C6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797437-4E35-702E-B142-BA06FF7DA231}"/>
              </a:ext>
            </a:extLst>
          </p:cNvPr>
          <p:cNvSpPr txBox="1">
            <a:spLocks/>
          </p:cNvSpPr>
          <p:nvPr/>
        </p:nvSpPr>
        <p:spPr>
          <a:xfrm>
            <a:off x="252708" y="204572"/>
            <a:ext cx="11574568" cy="1777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000" b="1">
                <a:latin typeface="Playberry First"/>
                <a:cs typeface="Courier New"/>
              </a:rPr>
              <a:t>Students need to be at or around </a:t>
            </a:r>
            <a:r>
              <a:rPr lang="en-US" sz="2000" b="1">
                <a:solidFill>
                  <a:srgbClr val="FF0000"/>
                </a:solidFill>
                <a:latin typeface="Playberry First"/>
                <a:cs typeface="Courier New"/>
              </a:rPr>
              <a:t>Week 25 </a:t>
            </a:r>
            <a:r>
              <a:rPr lang="en-US" sz="2000" b="1">
                <a:latin typeface="Playberry First"/>
                <a:cs typeface="Courier New"/>
              </a:rPr>
              <a:t>of the </a:t>
            </a:r>
            <a:r>
              <a:rPr lang="en-US" sz="2000" b="1">
                <a:solidFill>
                  <a:srgbClr val="FF0000"/>
                </a:solidFill>
                <a:latin typeface="Playberry First"/>
                <a:cs typeface="Courier New"/>
              </a:rPr>
              <a:t>Phase 2 </a:t>
            </a:r>
            <a:r>
              <a:rPr lang="en-US" sz="2000" b="1">
                <a:latin typeface="Playberry First"/>
                <a:cs typeface="Courier New"/>
              </a:rPr>
              <a:t>Scope and Sequence to pass the Phonics Check.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00022-CEA1-2B09-34BA-40513F9E7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67" y="1193349"/>
            <a:ext cx="7707493" cy="54044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39B84B-BD7E-B515-478E-069F023E2DCD}"/>
              </a:ext>
            </a:extLst>
          </p:cNvPr>
          <p:cNvSpPr txBox="1">
            <a:spLocks/>
          </p:cNvSpPr>
          <p:nvPr/>
        </p:nvSpPr>
        <p:spPr>
          <a:xfrm>
            <a:off x="8422427" y="2299802"/>
            <a:ext cx="3465088" cy="1777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000" b="1">
                <a:solidFill>
                  <a:srgbClr val="FF0000"/>
                </a:solidFill>
                <a:latin typeface="Playberry First"/>
                <a:cs typeface="Courier New"/>
              </a:rPr>
              <a:t>If you’re not quite there……</a:t>
            </a:r>
          </a:p>
          <a:p>
            <a:pPr>
              <a:lnSpc>
                <a:spcPct val="200000"/>
              </a:lnSpc>
            </a:pPr>
            <a:r>
              <a:rPr lang="en-US" sz="1600" b="1">
                <a:latin typeface="Playberry First"/>
                <a:cs typeface="Courier New"/>
              </a:rPr>
              <a:t>Front-load graphemes by teaching using the Fluency </a:t>
            </a:r>
          </a:p>
          <a:p>
            <a:pPr>
              <a:lnSpc>
                <a:spcPct val="200000"/>
              </a:lnSpc>
            </a:pPr>
            <a:r>
              <a:rPr lang="en-US" sz="1600" b="1">
                <a:latin typeface="Playberry First"/>
                <a:cs typeface="Courier New"/>
              </a:rPr>
              <a:t>Review slides </a:t>
            </a:r>
            <a:r>
              <a:rPr lang="en-US" sz="1600" b="1">
                <a:solidFill>
                  <a:srgbClr val="FF0000"/>
                </a:solidFill>
                <a:latin typeface="Playberry First"/>
                <a:cs typeface="Courier New"/>
              </a:rPr>
              <a:t>OUTSIDE</a:t>
            </a:r>
            <a:r>
              <a:rPr lang="en-US" sz="1600" b="1">
                <a:latin typeface="Playberry First"/>
                <a:cs typeface="Courier New"/>
              </a:rPr>
              <a:t> of Playberry Laser lessons. </a:t>
            </a:r>
          </a:p>
          <a:p>
            <a:pPr>
              <a:lnSpc>
                <a:spcPct val="200000"/>
              </a:lnSpc>
            </a:pPr>
            <a:endParaRPr lang="en-US" sz="16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1600" b="1">
                <a:latin typeface="Playberry First"/>
                <a:cs typeface="Courier New"/>
              </a:rPr>
              <a:t>Review daily in Reading Card Drill in PL lesson.</a:t>
            </a:r>
            <a:endParaRPr lang="en-US" sz="1600"/>
          </a:p>
          <a:p>
            <a:pPr>
              <a:lnSpc>
                <a:spcPct val="200000"/>
              </a:lnSpc>
            </a:pPr>
            <a:endParaRPr lang="en-US" sz="2000" b="1">
              <a:latin typeface="Playberry First"/>
              <a:cs typeface="Courier New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5C2296-3329-2FA9-C732-7E11643E0559}"/>
              </a:ext>
            </a:extLst>
          </p:cNvPr>
          <p:cNvSpPr/>
          <p:nvPr/>
        </p:nvSpPr>
        <p:spPr>
          <a:xfrm>
            <a:off x="2548420" y="4198481"/>
            <a:ext cx="1988188" cy="11450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9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3CBA0-AC5D-C153-6476-40045D47F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C67D69-5BF7-341E-04CB-5169E5D03AE2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4FC8C8-D602-6B54-6FC8-2FC9C6D0E84A}"/>
              </a:ext>
            </a:extLst>
          </p:cNvPr>
          <p:cNvSpPr txBox="1">
            <a:spLocks/>
          </p:cNvSpPr>
          <p:nvPr/>
        </p:nvSpPr>
        <p:spPr>
          <a:xfrm>
            <a:off x="493776" y="801044"/>
            <a:ext cx="11520761" cy="5536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800" b="1">
                <a:solidFill>
                  <a:srgbClr val="FF0000"/>
                </a:solidFill>
                <a:latin typeface="Playberry First"/>
                <a:cs typeface="Courier New"/>
              </a:rPr>
              <a:t>In this meeting:</a:t>
            </a:r>
          </a:p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US" sz="2400">
                <a:latin typeface="Playberry First"/>
                <a:cs typeface="Courier New"/>
              </a:rPr>
              <a:t>Key Changes to Phases 1 &amp; 2 Assessments</a:t>
            </a:r>
            <a:endParaRPr lang="en-US" sz="2400"/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US" sz="2400">
                <a:latin typeface="Playberry First"/>
                <a:cs typeface="Courier New"/>
              </a:rPr>
              <a:t>Analysing data and responding with reteaching and reviewing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US" sz="2400">
                <a:latin typeface="Playberry First"/>
                <a:cs typeface="Courier New"/>
              </a:rPr>
              <a:t>New resources for Review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US" sz="2400">
                <a:latin typeface="Playberry First"/>
                <a:cs typeface="Courier New"/>
              </a:rPr>
              <a:t>Phonics Check – how to prepare</a:t>
            </a:r>
          </a:p>
          <a:p>
            <a:pPr marL="457200" indent="-457200">
              <a:lnSpc>
                <a:spcPct val="170000"/>
              </a:lnSpc>
              <a:buAutoNum type="arabicPeriod"/>
            </a:pPr>
            <a:r>
              <a:rPr lang="en-US" sz="2400">
                <a:latin typeface="Playberry First"/>
                <a:cs typeface="Courier New"/>
              </a:rPr>
              <a:t>Responding to DIBELS ORF data</a:t>
            </a:r>
          </a:p>
          <a:p>
            <a:pPr>
              <a:lnSpc>
                <a:spcPct val="20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D9459AFF-A713-6D2D-933B-CAF8BA9D0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813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382D31A-3FCB-B3CA-04B0-0101684E8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044EEC-7460-D5FD-074E-E74F24E40EE6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68BB9-34B6-3FFF-883E-5994118271CC}"/>
              </a:ext>
            </a:extLst>
          </p:cNvPr>
          <p:cNvSpPr txBox="1">
            <a:spLocks/>
          </p:cNvSpPr>
          <p:nvPr/>
        </p:nvSpPr>
        <p:spPr>
          <a:xfrm>
            <a:off x="0" y="5688756"/>
            <a:ext cx="11955868" cy="1040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000" b="1">
                <a:latin typeface="Playberry First"/>
                <a:cs typeface="Courier New"/>
              </a:rPr>
              <a:t>Recent </a:t>
            </a:r>
            <a:r>
              <a:rPr lang="en-US" sz="2000" b="1">
                <a:solidFill>
                  <a:srgbClr val="00B0F0"/>
                </a:solidFill>
                <a:latin typeface="Playberry First"/>
                <a:cs typeface="Courier New"/>
              </a:rPr>
              <a:t>decoding data </a:t>
            </a:r>
            <a:r>
              <a:rPr lang="en-US" sz="2000" b="1">
                <a:latin typeface="Playberry First"/>
                <a:cs typeface="Courier New"/>
              </a:rPr>
              <a:t>– decision-making in preparation for the phonics check.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1FC18-345D-1AE4-6D05-0CF1A2351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843" y="0"/>
            <a:ext cx="3884091" cy="5708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CA4E3C-B23C-EA48-15FD-E92FA7301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21857"/>
            <a:ext cx="9161417" cy="5998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CDCA17-A978-6D46-9BD7-56473F7F5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" y="0"/>
            <a:ext cx="9068625" cy="5579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4033362-A17B-3876-0C34-88C4EEFBAFD5}"/>
              </a:ext>
            </a:extLst>
          </p:cNvPr>
          <p:cNvSpPr/>
          <p:nvPr/>
        </p:nvSpPr>
        <p:spPr>
          <a:xfrm>
            <a:off x="11041468" y="136254"/>
            <a:ext cx="967652" cy="5423553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7D1157-2D53-B3BD-60B4-9AC8EC249CA3}"/>
              </a:ext>
            </a:extLst>
          </p:cNvPr>
          <p:cNvSpPr/>
          <p:nvPr/>
        </p:nvSpPr>
        <p:spPr>
          <a:xfrm>
            <a:off x="10074816" y="136254"/>
            <a:ext cx="967652" cy="5423553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4D2AE-57C3-0E23-8B59-491E82656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6880DF-BD18-156D-D2EC-E64C24777C48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DCBD7F26-38EE-ED38-CB44-9223D1FB4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2B6EF-EDB3-EC82-DE13-B4AC434C2195}"/>
              </a:ext>
            </a:extLst>
          </p:cNvPr>
          <p:cNvSpPr txBox="1"/>
          <p:nvPr/>
        </p:nvSpPr>
        <p:spPr>
          <a:xfrm>
            <a:off x="3597303" y="1664036"/>
            <a:ext cx="5384530" cy="2207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>
                <a:latin typeface="Playberry First"/>
                <a:ea typeface="+mj-ea"/>
                <a:cs typeface="Courier New"/>
              </a:rPr>
              <a:t>DIBELS​</a:t>
            </a:r>
          </a:p>
          <a:p>
            <a:pPr algn="ctr">
              <a:lnSpc>
                <a:spcPct val="200000"/>
              </a:lnSpc>
            </a:pPr>
            <a:r>
              <a:rPr lang="en-US" sz="2400">
                <a:latin typeface="Playberry First"/>
                <a:ea typeface="+mj-ea"/>
                <a:cs typeface="Courier New"/>
              </a:rPr>
              <a:t>Responding to DIBELS ORF</a:t>
            </a:r>
            <a:endParaRPr lang="en-US"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949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BB2AE-9A68-822D-9EA7-925AE05D3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942900-E7EA-A672-7BEE-D522B5224A67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CFBFB94-C073-F1A7-CBDB-86CED5842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F1270E-CF6B-6392-03A1-7C7A0E769C2B}"/>
              </a:ext>
            </a:extLst>
          </p:cNvPr>
          <p:cNvSpPr txBox="1">
            <a:spLocks/>
          </p:cNvSpPr>
          <p:nvPr/>
        </p:nvSpPr>
        <p:spPr>
          <a:xfrm>
            <a:off x="259965" y="132471"/>
            <a:ext cx="11932035" cy="1777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800" b="1" err="1">
                <a:latin typeface="Playberry First"/>
                <a:cs typeface="Courier New"/>
              </a:rPr>
              <a:t>Dibels</a:t>
            </a:r>
            <a:r>
              <a:rPr lang="en-US" sz="2800" b="1">
                <a:latin typeface="Playberry First"/>
                <a:cs typeface="Courier New"/>
              </a:rPr>
              <a:t> Data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6ABDD3-F53C-1853-2DCA-A4BAAB6AE6BB}"/>
              </a:ext>
            </a:extLst>
          </p:cNvPr>
          <p:cNvSpPr txBox="1">
            <a:spLocks/>
          </p:cNvSpPr>
          <p:nvPr/>
        </p:nvSpPr>
        <p:spPr>
          <a:xfrm>
            <a:off x="3530493" y="2813008"/>
            <a:ext cx="8433244" cy="1777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800" b="1">
                <a:solidFill>
                  <a:srgbClr val="FF0000"/>
                </a:solidFill>
                <a:latin typeface="Playberry First"/>
                <a:cs typeface="Courier New"/>
              </a:rPr>
              <a:t>If non-words are at Benchmark, </a:t>
            </a:r>
            <a:endParaRPr lang="en-US">
              <a:solidFill>
                <a:srgbClr val="000000"/>
              </a:solidFill>
              <a:latin typeface="Aptos Display" panose="02110004020202020204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800" b="1">
                <a:solidFill>
                  <a:srgbClr val="FF0000"/>
                </a:solidFill>
                <a:latin typeface="Playberry First"/>
                <a:cs typeface="Courier New"/>
              </a:rPr>
              <a:t>but ORF is not ...</a:t>
            </a:r>
            <a:r>
              <a:rPr lang="en-US" sz="2800" b="1">
                <a:solidFill>
                  <a:srgbClr val="000000"/>
                </a:solidFill>
                <a:latin typeface="Playberry First"/>
                <a:cs typeface="Courier New"/>
              </a:rPr>
              <a:t> </a:t>
            </a:r>
            <a:endParaRPr lang="en-US">
              <a:solidFill>
                <a:srgbClr val="000000"/>
              </a:solidFill>
              <a:latin typeface="Aptos Display" panose="02110004020202020204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400">
                <a:latin typeface="Playberry First"/>
                <a:cs typeface="Courier New"/>
              </a:rPr>
              <a:t>Bump up your connected text reading in class to </a:t>
            </a:r>
          </a:p>
          <a:p>
            <a:pPr>
              <a:lnSpc>
                <a:spcPct val="200000"/>
              </a:lnSpc>
            </a:pPr>
            <a:r>
              <a:rPr lang="en-US" sz="2400">
                <a:latin typeface="Playberry First"/>
                <a:cs typeface="Courier New"/>
              </a:rPr>
              <a:t>I Do (Echo Read), We Do, You Do </a:t>
            </a:r>
            <a:endParaRPr lang="en-US">
              <a:solidFill>
                <a:srgbClr val="000000"/>
              </a:solidFill>
              <a:latin typeface="Aptos Display" panose="02110004020202020204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+</a:t>
            </a:r>
            <a:r>
              <a:rPr lang="en-US" sz="2400">
                <a:latin typeface="Playberry First"/>
                <a:cs typeface="Courier New"/>
              </a:rPr>
              <a:t> Pair Read 1 &amp; 2 (5 reads per day)</a:t>
            </a:r>
            <a:endParaRPr lang="en-US"/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0606A8-BCFA-A0A8-6320-016284F0D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94" y="1128625"/>
            <a:ext cx="1572498" cy="5157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92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2808D-8CE7-53D0-EAFB-0752398FB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6CD976-C75F-3C80-3A81-00BD7195CC83}"/>
              </a:ext>
            </a:extLst>
          </p:cNvPr>
          <p:cNvSpPr/>
          <p:nvPr/>
        </p:nvSpPr>
        <p:spPr>
          <a:xfrm>
            <a:off x="0" y="5859268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11FE6-B7F8-1735-6F65-AE50EC744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41" y="6096950"/>
            <a:ext cx="2074722" cy="563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EB76DA-F0C8-6779-28D4-FD5697897454}"/>
              </a:ext>
            </a:extLst>
          </p:cNvPr>
          <p:cNvSpPr txBox="1"/>
          <p:nvPr/>
        </p:nvSpPr>
        <p:spPr>
          <a:xfrm>
            <a:off x="3066553" y="725211"/>
            <a:ext cx="6058894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PL lessons started week 2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PL Writing started in 2026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5 minute ‘intervention’ started week 5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On-going instructional coaching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Progress Monitoring 3 </a:t>
            </a:r>
            <a:r>
              <a:rPr lang="en-AU" sz="2800" err="1">
                <a:latin typeface="Playberry First" panose="03050602060000000000" pitchFamily="66" charset="0"/>
              </a:rPr>
              <a:t>wks</a:t>
            </a:r>
            <a:endParaRPr lang="en-AU" sz="2800">
              <a:latin typeface="Playberry First" panose="03050602060000000000" pitchFamily="66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Parent Meeting held Tm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9805B-E994-A306-4BCE-74901C3D16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731"/>
          <a:stretch>
            <a:fillRect/>
          </a:stretch>
        </p:blipFill>
        <p:spPr>
          <a:xfrm>
            <a:off x="0" y="834763"/>
            <a:ext cx="3196424" cy="4588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A65C80-ABDC-138A-6675-2EE414C1A6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731"/>
          <a:stretch>
            <a:fillRect/>
          </a:stretch>
        </p:blipFill>
        <p:spPr>
          <a:xfrm>
            <a:off x="8982050" y="834763"/>
            <a:ext cx="3153959" cy="45333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CD6943-CBDF-8951-CA8D-495145027FB5}"/>
              </a:ext>
            </a:extLst>
          </p:cNvPr>
          <p:cNvSpPr/>
          <p:nvPr/>
        </p:nvSpPr>
        <p:spPr>
          <a:xfrm>
            <a:off x="3196424" y="532737"/>
            <a:ext cx="5785626" cy="5326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8D6E2345-FD52-890E-49E4-0A6B6018EF03}"/>
              </a:ext>
            </a:extLst>
          </p:cNvPr>
          <p:cNvSpPr/>
          <p:nvPr/>
        </p:nvSpPr>
        <p:spPr>
          <a:xfrm>
            <a:off x="3132814" y="2417197"/>
            <a:ext cx="1820849" cy="10402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8BE8E2-B295-A245-FE37-02F978AAB7F9}"/>
              </a:ext>
            </a:extLst>
          </p:cNvPr>
          <p:cNvSpPr txBox="1">
            <a:spLocks/>
          </p:cNvSpPr>
          <p:nvPr/>
        </p:nvSpPr>
        <p:spPr>
          <a:xfrm>
            <a:off x="318022" y="771100"/>
            <a:ext cx="11932035" cy="297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latin typeface="Playberry First"/>
                <a:cs typeface="Courier New"/>
              </a:rPr>
              <a:t>What can happen when you respond to the data​...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04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34805 0.0030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8ADC3-4805-998F-0E62-A75C9C117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75BE52-8944-75D8-1C5E-E8ACF078E6FE}"/>
              </a:ext>
            </a:extLst>
          </p:cNvPr>
          <p:cNvSpPr/>
          <p:nvPr/>
        </p:nvSpPr>
        <p:spPr>
          <a:xfrm>
            <a:off x="0" y="5859268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824D6-38CF-C10E-13EE-856C49A22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41" y="6096950"/>
            <a:ext cx="2074722" cy="563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4E93F-6EED-3E85-9433-38BD5B25A052}"/>
              </a:ext>
            </a:extLst>
          </p:cNvPr>
          <p:cNvSpPr txBox="1"/>
          <p:nvPr/>
        </p:nvSpPr>
        <p:spPr>
          <a:xfrm>
            <a:off x="3066553" y="725211"/>
            <a:ext cx="6058894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PL lessons started week 2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PL Writing started in 2026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5 minute ‘intervention’ started week 5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On-going instructional coaching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Progress Monitoring 3 </a:t>
            </a:r>
            <a:r>
              <a:rPr lang="en-AU" sz="2800" err="1">
                <a:latin typeface="Playberry First" panose="03050602060000000000" pitchFamily="66" charset="0"/>
              </a:rPr>
              <a:t>wks</a:t>
            </a:r>
            <a:endParaRPr lang="en-AU" sz="2800">
              <a:latin typeface="Playberry First" panose="03050602060000000000" pitchFamily="66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Parent Meeting held Tm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471755-98A5-E70A-2CB0-0ADA72D8ADAE}"/>
              </a:ext>
            </a:extLst>
          </p:cNvPr>
          <p:cNvSpPr/>
          <p:nvPr/>
        </p:nvSpPr>
        <p:spPr>
          <a:xfrm>
            <a:off x="3196424" y="532737"/>
            <a:ext cx="5785626" cy="5326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8DE025-FBB7-FBBD-EAD8-87EA7CA1D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" y="51681"/>
            <a:ext cx="11997559" cy="5163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9A2029-8C28-5E7B-044A-2F4E46161004}"/>
              </a:ext>
            </a:extLst>
          </p:cNvPr>
          <p:cNvSpPr txBox="1"/>
          <p:nvPr/>
        </p:nvSpPr>
        <p:spPr>
          <a:xfrm>
            <a:off x="203702" y="6096503"/>
            <a:ext cx="529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>
                <a:latin typeface="Playberry First" panose="03050502060000000000" pitchFamily="66" charset="0"/>
              </a:rPr>
              <a:t>Reception Decoding 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33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DE959-8B50-8084-3605-752BD136A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DE6584-FA39-DCFC-0AFA-3C6B41E1DFD0}"/>
              </a:ext>
            </a:extLst>
          </p:cNvPr>
          <p:cNvSpPr/>
          <p:nvPr/>
        </p:nvSpPr>
        <p:spPr>
          <a:xfrm>
            <a:off x="0" y="5859268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53FB32-7E06-64AF-C6C5-3A20B0AF6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41" y="6096950"/>
            <a:ext cx="2074722" cy="563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15E841-E148-6EA2-1864-82026D60AE77}"/>
              </a:ext>
            </a:extLst>
          </p:cNvPr>
          <p:cNvSpPr txBox="1"/>
          <p:nvPr/>
        </p:nvSpPr>
        <p:spPr>
          <a:xfrm>
            <a:off x="3066553" y="725211"/>
            <a:ext cx="6058894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PL lessons started week 2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PL Writing started in 2026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5 minute ‘intervention’ started week 5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On-going instructional coaching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Progress Monitoring 3 </a:t>
            </a:r>
            <a:r>
              <a:rPr lang="en-AU" sz="2800" err="1">
                <a:latin typeface="Playberry First" panose="03050602060000000000" pitchFamily="66" charset="0"/>
              </a:rPr>
              <a:t>wks</a:t>
            </a:r>
            <a:endParaRPr lang="en-AU" sz="2800">
              <a:latin typeface="Playberry First" panose="03050602060000000000" pitchFamily="66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AU" sz="2800">
                <a:latin typeface="Playberry First" panose="03050602060000000000" pitchFamily="66" charset="0"/>
              </a:rPr>
              <a:t>Parent Meeting held Tm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2A402-678A-E000-2D45-AB067BB56C07}"/>
              </a:ext>
            </a:extLst>
          </p:cNvPr>
          <p:cNvSpPr/>
          <p:nvPr/>
        </p:nvSpPr>
        <p:spPr>
          <a:xfrm>
            <a:off x="3196424" y="532737"/>
            <a:ext cx="5785626" cy="5326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F4F85-C98D-9495-D6D6-3595D98F2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80"/>
            <a:ext cx="9697427" cy="58605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230711-3BE2-0F8B-ACD9-673DB313ABC3}"/>
              </a:ext>
            </a:extLst>
          </p:cNvPr>
          <p:cNvSpPr txBox="1"/>
          <p:nvPr/>
        </p:nvSpPr>
        <p:spPr>
          <a:xfrm>
            <a:off x="189187" y="6117275"/>
            <a:ext cx="5291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>
                <a:latin typeface="Playberry First" panose="03050502060000000000" pitchFamily="66" charset="0"/>
              </a:rPr>
              <a:t>Reception Spelling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926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0FE8F-F2D6-5B69-C47A-9CD3B0647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0908383-C96A-EFFC-141D-E6B1E1B3DCC0}"/>
              </a:ext>
            </a:extLst>
          </p:cNvPr>
          <p:cNvSpPr txBox="1">
            <a:spLocks/>
          </p:cNvSpPr>
          <p:nvPr/>
        </p:nvSpPr>
        <p:spPr>
          <a:xfrm>
            <a:off x="171453" y="651871"/>
            <a:ext cx="11849094" cy="2389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70000"/>
              </a:lnSpc>
              <a:buAutoNum type="arabicPeriod"/>
            </a:pP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Heart Words </a:t>
            </a:r>
            <a:endParaRPr lang="en-US" sz="2400">
              <a:solidFill>
                <a:srgbClr val="FF0000"/>
              </a:solidFill>
              <a:latin typeface="Aptos Display" panose="02110004020202020204"/>
              <a:cs typeface="Courier New"/>
            </a:endParaRPr>
          </a:p>
          <a:p>
            <a:pPr marL="914400" lvl="1" indent="-457200">
              <a:lnSpc>
                <a:spcPct val="170000"/>
              </a:lnSpc>
              <a:spcBef>
                <a:spcPct val="0"/>
              </a:spcBef>
              <a:buFont typeface="Wingdings"/>
              <a:buChar char="§"/>
            </a:pPr>
            <a:r>
              <a:rPr lang="en-US">
                <a:latin typeface="Playberry First"/>
                <a:cs typeface="Courier New"/>
              </a:rPr>
              <a:t>Phase 1 – assess reading only</a:t>
            </a:r>
            <a:endParaRPr lang="en-US" sz="1600">
              <a:latin typeface="Playberry First"/>
              <a:cs typeface="Courier New"/>
            </a:endParaRPr>
          </a:p>
          <a:p>
            <a:pPr marL="914400" lvl="1" indent="-457200">
              <a:lnSpc>
                <a:spcPct val="170000"/>
              </a:lnSpc>
              <a:spcBef>
                <a:spcPct val="0"/>
              </a:spcBef>
              <a:buFont typeface="Wingdings"/>
              <a:buChar char="§"/>
            </a:pPr>
            <a:r>
              <a:rPr lang="en-US" sz="1600">
                <a:latin typeface="Playberry First"/>
                <a:cs typeface="Courier New"/>
              </a:rPr>
              <a:t>Phase 2 – assessment available for reading and spelling</a:t>
            </a:r>
            <a:endParaRPr lang="en-US" sz="1600">
              <a:latin typeface="Aptos Display"/>
              <a:cs typeface="Courier New"/>
            </a:endParaRPr>
          </a:p>
          <a:p>
            <a:pPr marL="914400" lvl="1" indent="-457200">
              <a:lnSpc>
                <a:spcPct val="170000"/>
              </a:lnSpc>
              <a:spcBef>
                <a:spcPct val="0"/>
              </a:spcBef>
              <a:buFont typeface="Wingdings"/>
              <a:buChar char="§"/>
            </a:pPr>
            <a:r>
              <a:rPr lang="en-US" sz="1600">
                <a:latin typeface="Playberry First"/>
                <a:cs typeface="Courier New"/>
              </a:rPr>
              <a:t>Flashcards available soon for ongoing reading practice</a:t>
            </a: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C70B8C0-6A37-47E3-2EB1-E6A4CFAFF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1" y="122753"/>
            <a:ext cx="2758570" cy="749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4D605-F69A-0473-4D52-E8A811794220}"/>
              </a:ext>
            </a:extLst>
          </p:cNvPr>
          <p:cNvSpPr txBox="1">
            <a:spLocks/>
          </p:cNvSpPr>
          <p:nvPr/>
        </p:nvSpPr>
        <p:spPr>
          <a:xfrm>
            <a:off x="286661" y="4484186"/>
            <a:ext cx="11849094" cy="22122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3. Reteach and Review </a:t>
            </a:r>
            <a:endParaRPr lang="en-US">
              <a:solidFill>
                <a:srgbClr val="FF0000"/>
              </a:solidFill>
            </a:endParaRPr>
          </a:p>
          <a:p>
            <a:pPr marL="914400" lvl="1" indent="-457200">
              <a:lnSpc>
                <a:spcPct val="170000"/>
              </a:lnSpc>
              <a:buFont typeface="Wingdings,sans-serif"/>
              <a:buChar char="§"/>
            </a:pPr>
            <a:r>
              <a:rPr lang="en-US">
                <a:latin typeface="Playberry First"/>
                <a:cs typeface="Courier New"/>
              </a:rPr>
              <a:t>Reteach (based on decoding data) </a:t>
            </a:r>
            <a:r>
              <a:rPr lang="en-US">
                <a:solidFill>
                  <a:srgbClr val="FF0000"/>
                </a:solidFill>
                <a:latin typeface="Playberry First"/>
                <a:cs typeface="Courier New"/>
              </a:rPr>
              <a:t>ONLY</a:t>
            </a:r>
            <a:r>
              <a:rPr lang="en-US">
                <a:latin typeface="Playberry First"/>
                <a:cs typeface="Courier New"/>
              </a:rPr>
              <a:t> teach the intro lesson, </a:t>
            </a:r>
            <a:r>
              <a:rPr lang="en-US">
                <a:solidFill>
                  <a:srgbClr val="FF0000"/>
                </a:solidFill>
                <a:latin typeface="Playberry First"/>
                <a:cs typeface="Courier New"/>
              </a:rPr>
              <a:t>NOT</a:t>
            </a:r>
            <a:r>
              <a:rPr lang="en-US">
                <a:latin typeface="Playberry First"/>
                <a:cs typeface="Courier New"/>
              </a:rPr>
              <a:t> the whole week </a:t>
            </a:r>
          </a:p>
          <a:p>
            <a:pPr marL="914400" lvl="1" indent="-457200">
              <a:lnSpc>
                <a:spcPct val="170000"/>
              </a:lnSpc>
              <a:buFont typeface="Wingdings,sans-serif"/>
              <a:buChar char="§"/>
            </a:pPr>
            <a:r>
              <a:rPr lang="en-US">
                <a:latin typeface="Playberry First"/>
                <a:cs typeface="Courier New"/>
              </a:rPr>
              <a:t>Review – add to Weekly Planners and do extra practice outside of PL lessons with review resources</a:t>
            </a:r>
            <a:r>
              <a:rPr lang="en-US" sz="1100">
                <a:latin typeface="Playberry First"/>
                <a:cs typeface="Courier New"/>
              </a:rPr>
              <a:t>.</a:t>
            </a:r>
            <a:endParaRPr lang="en-US">
              <a:latin typeface="Playberry First"/>
              <a:cs typeface="Courier New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D56686-A85C-2043-FB86-593D9A6FE95D}"/>
              </a:ext>
            </a:extLst>
          </p:cNvPr>
          <p:cNvSpPr txBox="1">
            <a:spLocks/>
          </p:cNvSpPr>
          <p:nvPr/>
        </p:nvSpPr>
        <p:spPr>
          <a:xfrm>
            <a:off x="171453" y="3079824"/>
            <a:ext cx="11849094" cy="1661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1400" b="1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2. Use decoding data in Phase 1 &amp; 2 to determine what to reteach</a:t>
            </a:r>
          </a:p>
          <a:p>
            <a:pPr marL="628650" lvl="1" indent="-171450">
              <a:lnSpc>
                <a:spcPct val="170000"/>
              </a:lnSpc>
              <a:buFont typeface="Wingdings"/>
              <a:buChar char="§"/>
            </a:pPr>
            <a:r>
              <a:rPr lang="en-US">
                <a:latin typeface="Playberry First"/>
                <a:cs typeface="Courier New"/>
              </a:rPr>
              <a:t>Don't hold the class up because of spelling; just review and move on</a:t>
            </a:r>
          </a:p>
          <a:p>
            <a:pPr marL="628650" lvl="1" indent="-171450">
              <a:lnSpc>
                <a:spcPct val="170000"/>
              </a:lnSpc>
              <a:buFont typeface="Wingdings"/>
              <a:buChar char="§"/>
            </a:pPr>
            <a:r>
              <a:rPr lang="en-US">
                <a:latin typeface="Playberry First"/>
                <a:cs typeface="Courier New"/>
              </a:rPr>
              <a:t>If 80% can't read the words, </a:t>
            </a:r>
            <a:r>
              <a:rPr lang="en-US" b="1" u="sng">
                <a:latin typeface="Playberry First"/>
                <a:cs typeface="Courier New"/>
              </a:rPr>
              <a:t>reteach AND review </a:t>
            </a:r>
            <a:r>
              <a:rPr lang="en-US" b="1">
                <a:latin typeface="Playberry First"/>
                <a:cs typeface="Courier New"/>
              </a:rPr>
              <a:t>– you’ve got no choice, baby!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133D52-D6C5-D8DB-C3F4-6FEE679EE94B}"/>
              </a:ext>
            </a:extLst>
          </p:cNvPr>
          <p:cNvSpPr txBox="1">
            <a:spLocks/>
          </p:cNvSpPr>
          <p:nvPr/>
        </p:nvSpPr>
        <p:spPr>
          <a:xfrm>
            <a:off x="3045231" y="43827"/>
            <a:ext cx="3356974" cy="907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800" b="1">
                <a:solidFill>
                  <a:srgbClr val="FF0000"/>
                </a:solidFill>
                <a:latin typeface="Playberry First"/>
                <a:cs typeface="Courier New"/>
              </a:rPr>
              <a:t>Key takeaways: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067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DE32C-D8B9-A2BB-1B12-CFF5EBBF0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09F3F5-543C-92E1-0DF4-990BA6D8BB2D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BB1AB4-8356-D5B4-DC31-C3B0B05BEA73}"/>
              </a:ext>
            </a:extLst>
          </p:cNvPr>
          <p:cNvSpPr txBox="1">
            <a:spLocks/>
          </p:cNvSpPr>
          <p:nvPr/>
        </p:nvSpPr>
        <p:spPr>
          <a:xfrm>
            <a:off x="337463" y="120616"/>
            <a:ext cx="11856351" cy="2197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4. Preparing for Phonics Check </a:t>
            </a:r>
            <a:endParaRPr lang="en-US" sz="2400">
              <a:solidFill>
                <a:srgbClr val="FF0000"/>
              </a:solidFill>
              <a:latin typeface="Aptos Display" panose="02110004020202020204"/>
              <a:cs typeface="Courier New"/>
            </a:endParaRPr>
          </a:p>
          <a:p>
            <a:pPr marL="914400" lvl="1" indent="-457200">
              <a:lnSpc>
                <a:spcPct val="170000"/>
              </a:lnSpc>
              <a:spcBef>
                <a:spcPct val="0"/>
              </a:spcBef>
              <a:buFont typeface="Wingdings"/>
              <a:buChar char="§"/>
            </a:pPr>
            <a:r>
              <a:rPr lang="en-US">
                <a:latin typeface="Playberry First"/>
                <a:cs typeface="Courier New"/>
              </a:rPr>
              <a:t>If the class will be up to Week 25 – play on</a:t>
            </a:r>
          </a:p>
          <a:p>
            <a:pPr marL="914400" lvl="1" indent="-457200">
              <a:lnSpc>
                <a:spcPct val="170000"/>
              </a:lnSpc>
              <a:spcBef>
                <a:spcPct val="0"/>
              </a:spcBef>
              <a:buFont typeface="Wingdings"/>
              <a:buChar char="§"/>
            </a:pPr>
            <a:r>
              <a:rPr lang="en-US">
                <a:latin typeface="Playberry First"/>
                <a:cs typeface="Courier New"/>
              </a:rPr>
              <a:t>If not, preload the PGC's using the fluency review slides outside of PL lessons</a:t>
            </a:r>
            <a:endParaRPr lang="en-US">
              <a:latin typeface="Aptos Display"/>
              <a:cs typeface="Courier New"/>
            </a:endParaRPr>
          </a:p>
          <a:p>
            <a:pPr lvl="1">
              <a:lnSpc>
                <a:spcPct val="170000"/>
              </a:lnSpc>
            </a:pPr>
            <a:endParaRPr lang="en-US" sz="1100">
              <a:latin typeface="Playberry First"/>
              <a:cs typeface="Courier New"/>
            </a:endParaRP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978BB84-7896-6708-CB39-A0C0E74ED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0F747-A8CD-5F85-D811-C9F1DB155E03}"/>
              </a:ext>
            </a:extLst>
          </p:cNvPr>
          <p:cNvSpPr txBox="1">
            <a:spLocks/>
          </p:cNvSpPr>
          <p:nvPr/>
        </p:nvSpPr>
        <p:spPr>
          <a:xfrm>
            <a:off x="337463" y="3968715"/>
            <a:ext cx="11849094" cy="1924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6. Responding to data brings results! </a:t>
            </a:r>
            <a:endParaRPr lang="en-US">
              <a:solidFill>
                <a:srgbClr val="FF0000"/>
              </a:solidFill>
            </a:endParaRPr>
          </a:p>
          <a:p>
            <a:pPr marL="914400" lvl="1" indent="-457200">
              <a:lnSpc>
                <a:spcPct val="170000"/>
              </a:lnSpc>
              <a:buFont typeface="Wingdings,sans-serif"/>
              <a:buChar char="§"/>
            </a:pPr>
            <a:r>
              <a:rPr lang="en-US">
                <a:latin typeface="Playberry First"/>
                <a:cs typeface="Courier New"/>
              </a:rPr>
              <a:t>Spend time analysing the data and have steps in place to respond.</a:t>
            </a:r>
          </a:p>
          <a:p>
            <a:pPr marL="914400" lvl="1" indent="-457200">
              <a:lnSpc>
                <a:spcPct val="170000"/>
              </a:lnSpc>
              <a:buFont typeface="Wingdings,sans-serif"/>
              <a:buChar char="§"/>
            </a:pPr>
            <a:r>
              <a:rPr lang="en-US">
                <a:latin typeface="Playberry First"/>
                <a:cs typeface="Courier New"/>
              </a:rPr>
              <a:t>Use the extra resources</a:t>
            </a:r>
          </a:p>
          <a:p>
            <a:pPr lvl="1">
              <a:lnSpc>
                <a:spcPct val="170000"/>
              </a:lnSpc>
            </a:pPr>
            <a:endParaRPr lang="en-US" sz="1100">
              <a:latin typeface="Playberry First"/>
              <a:cs typeface="Courier New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566DF6-FB7C-9B03-2E73-1FD212D8FAFD}"/>
              </a:ext>
            </a:extLst>
          </p:cNvPr>
          <p:cNvSpPr txBox="1">
            <a:spLocks/>
          </p:cNvSpPr>
          <p:nvPr/>
        </p:nvSpPr>
        <p:spPr>
          <a:xfrm>
            <a:off x="337463" y="2286679"/>
            <a:ext cx="11856351" cy="1726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5. DIBELS ORF results</a:t>
            </a:r>
            <a:endParaRPr lang="en-US">
              <a:solidFill>
                <a:srgbClr val="FF0000"/>
              </a:solidFill>
            </a:endParaRPr>
          </a:p>
          <a:p>
            <a:pPr marL="628650" lvl="1" indent="-171450">
              <a:lnSpc>
                <a:spcPct val="170000"/>
              </a:lnSpc>
              <a:buFont typeface="Wingdings"/>
              <a:buChar char="§"/>
            </a:pPr>
            <a:r>
              <a:rPr lang="en-US">
                <a:latin typeface="Playberry First"/>
                <a:cs typeface="Courier New"/>
              </a:rPr>
              <a:t>Increase the amount of reading done in the class</a:t>
            </a:r>
          </a:p>
          <a:p>
            <a:pPr marL="628650" lvl="1" indent="-171450">
              <a:lnSpc>
                <a:spcPct val="170000"/>
              </a:lnSpc>
              <a:buFont typeface="Wingdings"/>
              <a:buChar char="§"/>
            </a:pPr>
            <a:r>
              <a:rPr lang="en-US">
                <a:latin typeface="Playberry First"/>
                <a:cs typeface="Courier New"/>
              </a:rPr>
              <a:t>Add extra repeated oral reads using connected texts</a:t>
            </a:r>
            <a:endParaRPr lang="en-US" sz="32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9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92F24-EF07-D60A-6AA6-FF2D614F8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0AA696-3F25-E0CF-4605-486B35044E7C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7AF6B09-6821-2844-4C5C-C31835A22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B4CE3A-82B0-CB99-8470-DAE3C6FA83C7}"/>
              </a:ext>
            </a:extLst>
          </p:cNvPr>
          <p:cNvSpPr txBox="1">
            <a:spLocks/>
          </p:cNvSpPr>
          <p:nvPr/>
        </p:nvSpPr>
        <p:spPr>
          <a:xfrm>
            <a:off x="335280" y="2540135"/>
            <a:ext cx="11399519" cy="1777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r>
              <a:rPr lang="en-US" sz="3200" b="1">
                <a:solidFill>
                  <a:srgbClr val="00B050"/>
                </a:solidFill>
                <a:latin typeface="Playberry First"/>
                <a:cs typeface="Courier New"/>
              </a:rPr>
              <a:t>Encourage and coach teachers to…</a:t>
            </a:r>
            <a:endParaRPr lang="en-US" sz="3200">
              <a:solidFill>
                <a:srgbClr val="00B050"/>
              </a:solidFill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endParaRPr lang="en-US" sz="14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800">
                <a:latin typeface="Playberry First"/>
                <a:cs typeface="Courier New"/>
              </a:rPr>
              <a:t>Ensure they give students opportunities to put their developing spelling skills into action each day, as often as possible.</a:t>
            </a:r>
            <a:endParaRPr lang="en-US">
              <a:latin typeface="Aptos Display" panose="02110004020202020204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800">
                <a:latin typeface="Playberry First"/>
                <a:cs typeface="Courier New"/>
              </a:rPr>
              <a:t>This could be in structured Writing Lessons, HASS, Health, or any other curriculum area. </a:t>
            </a:r>
            <a:endParaRPr lang="en-US"/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043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BFFC5-E5D6-1241-4D0F-073BB0C09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57FAA07-6407-E125-1C81-6BD81BBFC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30C5-0FB9-7CFC-04F2-9982FDCB7BC3}"/>
              </a:ext>
            </a:extLst>
          </p:cNvPr>
          <p:cNvSpPr txBox="1">
            <a:spLocks/>
          </p:cNvSpPr>
          <p:nvPr/>
        </p:nvSpPr>
        <p:spPr>
          <a:xfrm>
            <a:off x="329657" y="2540135"/>
            <a:ext cx="11532686" cy="1777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4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B050"/>
                </a:solidFill>
                <a:latin typeface="Playberry First"/>
                <a:cs typeface="Courier New"/>
              </a:rPr>
              <a:t>Also encourage and coach teachers to </a:t>
            </a:r>
            <a:r>
              <a:rPr lang="en-US" sz="3200" b="1" u="sng">
                <a:solidFill>
                  <a:srgbClr val="00B050"/>
                </a:solidFill>
                <a:latin typeface="Playberry First"/>
                <a:cs typeface="Courier New"/>
              </a:rPr>
              <a:t>continue</a:t>
            </a:r>
            <a:r>
              <a:rPr lang="en-US" sz="3200" b="1">
                <a:solidFill>
                  <a:srgbClr val="00B050"/>
                </a:solidFill>
                <a:latin typeface="Playberry First"/>
                <a:cs typeface="Courier New"/>
              </a:rPr>
              <a:t> to…</a:t>
            </a:r>
          </a:p>
          <a:p>
            <a:pPr>
              <a:lnSpc>
                <a:spcPct val="200000"/>
              </a:lnSpc>
            </a:pPr>
            <a:endParaRPr lang="en-US" sz="100" b="1">
              <a:latin typeface="Playberry First"/>
              <a:cs typeface="Courier New"/>
            </a:endParaRPr>
          </a:p>
          <a:p>
            <a:pPr>
              <a:lnSpc>
                <a:spcPct val="250000"/>
              </a:lnSpc>
            </a:pPr>
            <a:r>
              <a:rPr lang="en-US" sz="2400">
                <a:latin typeface="Playberry First"/>
                <a:cs typeface="Courier New"/>
              </a:rPr>
              <a:t>Share lots of interesting and varied read-</a:t>
            </a:r>
            <a:r>
              <a:rPr lang="en-US" sz="2400" err="1">
                <a:latin typeface="Playberry First"/>
                <a:cs typeface="Courier New"/>
              </a:rPr>
              <a:t>alouds</a:t>
            </a:r>
            <a:r>
              <a:rPr lang="en-US" sz="2400">
                <a:latin typeface="Playberry First"/>
                <a:cs typeface="Courier New"/>
              </a:rPr>
              <a:t> with students.  </a:t>
            </a:r>
            <a:endParaRPr lang="en-US"/>
          </a:p>
          <a:p>
            <a:pPr>
              <a:lnSpc>
                <a:spcPct val="250000"/>
              </a:lnSpc>
            </a:pPr>
            <a:r>
              <a:rPr lang="en-US" sz="2400">
                <a:latin typeface="Playberry First"/>
                <a:cs typeface="Courier New"/>
              </a:rPr>
              <a:t>Show an interest in what students borrow from the library. </a:t>
            </a:r>
          </a:p>
          <a:p>
            <a:pPr>
              <a:lnSpc>
                <a:spcPct val="250000"/>
              </a:lnSpc>
            </a:pPr>
            <a:r>
              <a:rPr lang="en-US" sz="2400">
                <a:latin typeface="Playberry First"/>
                <a:cs typeface="Courier New"/>
              </a:rPr>
              <a:t>Make a </a:t>
            </a: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big deal </a:t>
            </a:r>
            <a:r>
              <a:rPr lang="en-US" sz="2400">
                <a:latin typeface="Playberry First"/>
                <a:cs typeface="Courier New"/>
              </a:rPr>
              <a:t>when a new reading or writing skill is mastered. </a:t>
            </a:r>
          </a:p>
          <a:p>
            <a:pPr>
              <a:lnSpc>
                <a:spcPct val="250000"/>
              </a:lnSpc>
            </a:pPr>
            <a:r>
              <a:rPr lang="en-US" sz="2400">
                <a:latin typeface="Playberry First"/>
                <a:cs typeface="Courier New"/>
              </a:rPr>
              <a:t>Remember that for some students, mastery requires a lot of hard work.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65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6C605-A6E2-BE8E-56B0-112253254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890CBE-7484-72EF-03AC-5DB4AB6B9F3A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4EAE15-3A0F-DA13-48D2-B4B1E1A33FFC}"/>
              </a:ext>
            </a:extLst>
          </p:cNvPr>
          <p:cNvSpPr txBox="1">
            <a:spLocks/>
          </p:cNvSpPr>
          <p:nvPr/>
        </p:nvSpPr>
        <p:spPr>
          <a:xfrm>
            <a:off x="501653" y="663247"/>
            <a:ext cx="11188694" cy="2997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800" b="1">
                <a:solidFill>
                  <a:srgbClr val="FF0000"/>
                </a:solidFill>
                <a:latin typeface="Playberry First"/>
                <a:cs typeface="Courier New"/>
              </a:rPr>
              <a:t>Key Changes to Phases 1 &amp; 2 Assessments</a:t>
            </a: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800" b="1">
                <a:latin typeface="Playberry First"/>
                <a:cs typeface="Courier New"/>
              </a:rPr>
              <a:t>Why?</a:t>
            </a:r>
          </a:p>
          <a:p>
            <a:pPr>
              <a:lnSpc>
                <a:spcPct val="200000"/>
              </a:lnSpc>
            </a:pPr>
            <a:r>
              <a:rPr lang="en-US" sz="2000" b="1">
                <a:latin typeface="Playberry First"/>
                <a:cs typeface="Courier New"/>
              </a:rPr>
              <a:t>Changing the emphasis from encoding (spelling) to decoding (reading) in Phases 1 &amp; 2 – so we don't unnecessarily hold students' reading progress back.</a:t>
            </a: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23FAAC3-0175-B52C-0D6F-8A3CBB49B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BBE5EB8-6DD8-6A32-0C7C-54175AC9B80E}"/>
              </a:ext>
            </a:extLst>
          </p:cNvPr>
          <p:cNvGrpSpPr/>
          <p:nvPr/>
        </p:nvGrpSpPr>
        <p:grpSpPr>
          <a:xfrm>
            <a:off x="519887" y="4663888"/>
            <a:ext cx="11672113" cy="814778"/>
            <a:chOff x="501653" y="4650295"/>
            <a:chExt cx="11672113" cy="81477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EB4586-9092-6995-EDAB-4AF4466D6574}"/>
                </a:ext>
              </a:extLst>
            </p:cNvPr>
            <p:cNvSpPr txBox="1"/>
            <p:nvPr/>
          </p:nvSpPr>
          <p:spPr>
            <a:xfrm>
              <a:off x="8785590" y="4802175"/>
              <a:ext cx="338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Abadi" panose="020B0604020104020204" pitchFamily="34" charset="0"/>
                </a:rPr>
                <a:t>bureau</a:t>
              </a:r>
              <a:endParaRPr lang="en-US">
                <a:solidFill>
                  <a:srgbClr val="FF0000"/>
                </a:solidFill>
                <a:latin typeface="Abadi" panose="020B060402010402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043419C-11AB-C807-F52F-0BD4E4076B81}"/>
                </a:ext>
              </a:extLst>
            </p:cNvPr>
            <p:cNvGrpSpPr/>
            <p:nvPr/>
          </p:nvGrpSpPr>
          <p:grpSpPr>
            <a:xfrm>
              <a:off x="501653" y="4650295"/>
              <a:ext cx="10561221" cy="814778"/>
              <a:chOff x="501653" y="4650295"/>
              <a:chExt cx="10561221" cy="81477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B29F81-7A62-12E0-B89E-BDB49DAB4850}"/>
                  </a:ext>
                </a:extLst>
              </p:cNvPr>
              <p:cNvSpPr txBox="1"/>
              <p:nvPr/>
            </p:nvSpPr>
            <p:spPr>
              <a:xfrm>
                <a:off x="501653" y="4804229"/>
                <a:ext cx="33881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FF0000"/>
                    </a:solidFill>
                    <a:latin typeface="Abadi" panose="020B0604020104020204" pitchFamily="34" charset="0"/>
                  </a:rPr>
                  <a:t>accommodation</a:t>
                </a:r>
                <a:endParaRPr lang="en-US">
                  <a:solidFill>
                    <a:srgbClr val="FF0000"/>
                  </a:solidFill>
                  <a:latin typeface="Abadi" panose="020B0604020104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92DE69-B73A-0B95-D1C6-CD078AD48338}"/>
                  </a:ext>
                </a:extLst>
              </p:cNvPr>
              <p:cNvSpPr txBox="1"/>
              <p:nvPr/>
            </p:nvSpPr>
            <p:spPr>
              <a:xfrm>
                <a:off x="4050882" y="4804228"/>
                <a:ext cx="26157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FF0000"/>
                    </a:solidFill>
                    <a:latin typeface="Abadi" panose="020B0604020104020204" pitchFamily="34" charset="0"/>
                  </a:rPr>
                  <a:t>necessary</a:t>
                </a:r>
                <a:endParaRPr lang="en-US">
                  <a:solidFill>
                    <a:srgbClr val="FF0000"/>
                  </a:solidFill>
                  <a:latin typeface="Abadi" panose="020B0604020104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A6390E-5B11-0F86-0355-1D75BD0766A1}"/>
                  </a:ext>
                </a:extLst>
              </p:cNvPr>
              <p:cNvSpPr txBox="1"/>
              <p:nvPr/>
            </p:nvSpPr>
            <p:spPr>
              <a:xfrm>
                <a:off x="6827681" y="4818742"/>
                <a:ext cx="24374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FF0000"/>
                    </a:solidFill>
                    <a:latin typeface="Abadi" panose="020B0604020104020204" pitchFamily="34" charset="0"/>
                  </a:rPr>
                  <a:t>definitely</a:t>
                </a:r>
                <a:endParaRPr lang="en-US">
                  <a:solidFill>
                    <a:srgbClr val="FF0000"/>
                  </a:solidFill>
                  <a:latin typeface="Abadi" panose="020B0604020104020204" pitchFamily="34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4D55D8B-8EAF-11AA-0AFC-7503633B5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1822" y="4714606"/>
                <a:ext cx="336893" cy="33689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A6B9B7C-79AB-762F-0BE0-A5959E518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2323" y="4714607"/>
                <a:ext cx="336893" cy="336893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7F36E50-C488-A8F7-9C2A-18CB343B5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4377" y="4714605"/>
                <a:ext cx="336893" cy="33689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EB5E11-C2EC-1779-B516-A2AB0A078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114" y="4714604"/>
                <a:ext cx="336893" cy="336893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2BEE660-C36C-6676-B87A-FB5E23FB7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0609" y="4714604"/>
                <a:ext cx="336893" cy="336893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5AF9C50-1CCE-60D5-791D-C53C1F2EB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93" y="4714604"/>
                <a:ext cx="336893" cy="33689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1AEAC09-40FB-805F-AFBC-6AFF1E47C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6461" y="4650295"/>
                <a:ext cx="336893" cy="33689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CD09CD9-5BB6-CB3C-4CF3-0C85E8534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080" y="4755760"/>
                <a:ext cx="336893" cy="33689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0B2345F-D754-DD5C-7EDE-7DF11159E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8569" y="4758971"/>
                <a:ext cx="336893" cy="33689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0CD8BBC-0AE5-D66A-023F-D6EE8FC9BD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981" y="4757331"/>
                <a:ext cx="336893" cy="336893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334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76F03-2F77-EEFD-B02A-D2A608399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F709631-9B67-CE39-3000-9FCBDA01D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67" y="5637625"/>
            <a:ext cx="2758570" cy="7497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357D36-B7F1-5D90-6756-F9FE9E0220D6}"/>
              </a:ext>
            </a:extLst>
          </p:cNvPr>
          <p:cNvSpPr txBox="1">
            <a:spLocks/>
          </p:cNvSpPr>
          <p:nvPr/>
        </p:nvSpPr>
        <p:spPr>
          <a:xfrm>
            <a:off x="419100" y="1892300"/>
            <a:ext cx="6997699" cy="2089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400" b="1">
              <a:latin typeface="Playberry First"/>
              <a:cs typeface="Courier New"/>
            </a:endParaRPr>
          </a:p>
          <a:p>
            <a:pPr algn="ctr">
              <a:lnSpc>
                <a:spcPct val="200000"/>
              </a:lnSpc>
            </a:pPr>
            <a:r>
              <a:rPr lang="en-US" sz="3200" b="1">
                <a:solidFill>
                  <a:srgbClr val="FF0000"/>
                </a:solidFill>
                <a:latin typeface="Playberry First"/>
                <a:cs typeface="Courier New"/>
              </a:rPr>
              <a:t>And remember… </a:t>
            </a:r>
          </a:p>
          <a:p>
            <a:pPr algn="ctr">
              <a:lnSpc>
                <a:spcPct val="200000"/>
              </a:lnSpc>
            </a:pPr>
            <a:r>
              <a:rPr lang="en-US" sz="3200" b="1">
                <a:solidFill>
                  <a:srgbClr val="00B050"/>
                </a:solidFill>
                <a:latin typeface="Playberry First"/>
                <a:cs typeface="Courier New"/>
              </a:rPr>
              <a:t>Teachers need love, coaching and encouragement as much as the kids do!</a:t>
            </a:r>
          </a:p>
          <a:p>
            <a:pPr>
              <a:lnSpc>
                <a:spcPct val="200000"/>
              </a:lnSpc>
            </a:pPr>
            <a:endParaRPr lang="en-US" sz="100" b="1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829B15-7E88-44BC-F803-2F26283A4109}"/>
              </a:ext>
            </a:extLst>
          </p:cNvPr>
          <p:cNvGrpSpPr/>
          <p:nvPr/>
        </p:nvGrpSpPr>
        <p:grpSpPr>
          <a:xfrm>
            <a:off x="7925022" y="9526"/>
            <a:ext cx="4266978" cy="6848474"/>
            <a:chOff x="7925022" y="9526"/>
            <a:chExt cx="4266978" cy="6848474"/>
          </a:xfrm>
        </p:grpSpPr>
        <p:pic>
          <p:nvPicPr>
            <p:cNvPr id="2" name="Picture 1" descr="🚀Louisa Moats often says, &quot;Teaching reading is rocket science!&quot; This quote  from Louisa Moats hits the nail on the head. It reminds us just how complex  and precise teaching kids to read">
              <a:extLst>
                <a:ext uri="{FF2B5EF4-FFF2-40B4-BE49-F238E27FC236}">
                  <a16:creationId xmlns:a16="http://schemas.microsoft.com/office/drawing/2014/main" id="{18DB44A0-47DF-2C13-2A1A-6B86CBE28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5023" y="1128712"/>
              <a:ext cx="4257675" cy="425767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D8ACB27-ED95-DF3C-A5F7-DE2B4D3D59C7}"/>
                </a:ext>
              </a:extLst>
            </p:cNvPr>
            <p:cNvSpPr/>
            <p:nvPr/>
          </p:nvSpPr>
          <p:spPr>
            <a:xfrm>
              <a:off x="7925023" y="9526"/>
              <a:ext cx="4266977" cy="1119186"/>
            </a:xfrm>
            <a:prstGeom prst="rect">
              <a:avLst/>
            </a:prstGeom>
            <a:solidFill>
              <a:srgbClr val="F6F4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E1D675-3164-F8F4-E4E4-7CEF0405ADE3}"/>
                </a:ext>
              </a:extLst>
            </p:cNvPr>
            <p:cNvSpPr/>
            <p:nvPr/>
          </p:nvSpPr>
          <p:spPr>
            <a:xfrm>
              <a:off x="7925022" y="5386387"/>
              <a:ext cx="4266978" cy="1471613"/>
            </a:xfrm>
            <a:prstGeom prst="rect">
              <a:avLst/>
            </a:prstGeom>
            <a:solidFill>
              <a:srgbClr val="F6F4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1300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A1880-2D29-664D-9A17-B8CA9A7F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2F7538-522D-E248-4CE5-D82256801726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AD6E490-20DE-41D7-AE20-26E3CE210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9BC37C-F589-B8EE-1DD4-79B1C5BE9DA6}"/>
              </a:ext>
            </a:extLst>
          </p:cNvPr>
          <p:cNvSpPr txBox="1">
            <a:spLocks/>
          </p:cNvSpPr>
          <p:nvPr/>
        </p:nvSpPr>
        <p:spPr>
          <a:xfrm>
            <a:off x="587182" y="1803400"/>
            <a:ext cx="11017635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 algn="ctr">
              <a:lnSpc>
                <a:spcPct val="200000"/>
              </a:lnSpc>
            </a:pPr>
            <a:r>
              <a:rPr lang="en-US" sz="2800" b="1">
                <a:solidFill>
                  <a:schemeClr val="accent6"/>
                </a:solidFill>
                <a:latin typeface="Playberry First"/>
                <a:cs typeface="Courier New"/>
              </a:rPr>
              <a:t>Congratulations on being here today and for all you do every day to help your colleagues and students thrive.</a:t>
            </a:r>
            <a:endParaRPr lang="en-US" sz="1800">
              <a:latin typeface="Playberry First"/>
              <a:cs typeface="Courier New"/>
            </a:endParaRPr>
          </a:p>
          <a:p>
            <a:pPr algn="ctr"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618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9EE67-BCF3-ED1B-3271-FB3DDED2F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A9278F-FDE6-9E33-F120-DF73124CDAED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FE3065-D3DE-1A3D-EB38-277037514A51}"/>
              </a:ext>
            </a:extLst>
          </p:cNvPr>
          <p:cNvSpPr txBox="1">
            <a:spLocks/>
          </p:cNvSpPr>
          <p:nvPr/>
        </p:nvSpPr>
        <p:spPr>
          <a:xfrm>
            <a:off x="635006" y="431017"/>
            <a:ext cx="11188694" cy="5536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800" b="1">
                <a:latin typeface="Playberry First"/>
                <a:cs typeface="Courier New"/>
              </a:rPr>
              <a:t>Heart Words - Changes to Phases 1 &amp; 2 </a:t>
            </a:r>
            <a:endParaRPr lang="en-US"/>
          </a:p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Playberry First"/>
                <a:cs typeface="Courier New"/>
              </a:rPr>
              <a:t>Phase 1 </a:t>
            </a:r>
            <a:r>
              <a:rPr lang="en-US" sz="2400">
                <a:solidFill>
                  <a:srgbClr val="0070C0"/>
                </a:solidFill>
                <a:latin typeface="Playberry First"/>
                <a:cs typeface="Courier New"/>
              </a:rPr>
              <a:t>Reading Test </a:t>
            </a: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replacing</a:t>
            </a:r>
            <a:r>
              <a:rPr lang="en-US" sz="2400">
                <a:latin typeface="Playberry First"/>
                <a:cs typeface="Courier New"/>
              </a:rPr>
              <a:t> </a:t>
            </a:r>
            <a:r>
              <a:rPr lang="en-US" sz="2400">
                <a:solidFill>
                  <a:srgbClr val="0070C0"/>
                </a:solidFill>
                <a:latin typeface="Playberry First"/>
                <a:cs typeface="Courier New"/>
              </a:rPr>
              <a:t>spelling test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Playberry First"/>
                <a:cs typeface="Courier New"/>
              </a:rPr>
              <a:t>Phase </a:t>
            </a:r>
            <a:r>
              <a:rPr lang="en-US" sz="2400">
                <a:solidFill>
                  <a:srgbClr val="0070C0"/>
                </a:solidFill>
                <a:latin typeface="Playberry First"/>
                <a:cs typeface="Courier New"/>
              </a:rPr>
              <a:t>2 Reading Test </a:t>
            </a: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added to </a:t>
            </a:r>
            <a:r>
              <a:rPr lang="en-US" sz="2400">
                <a:latin typeface="Playberry First"/>
                <a:cs typeface="Courier New"/>
              </a:rPr>
              <a:t>the existing </a:t>
            </a:r>
            <a:r>
              <a:rPr lang="en-US" sz="2400">
                <a:solidFill>
                  <a:srgbClr val="0070C0"/>
                </a:solidFill>
                <a:latin typeface="Playberry First"/>
                <a:cs typeface="Courier New"/>
              </a:rPr>
              <a:t>spelling test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Playberry First"/>
                <a:cs typeface="Courier New"/>
              </a:rPr>
              <a:t>Routines for teaching and reviewing </a:t>
            </a:r>
            <a:r>
              <a:rPr lang="en-US" sz="2400">
                <a:solidFill>
                  <a:srgbClr val="0070C0"/>
                </a:solidFill>
                <a:latin typeface="Playberry First"/>
                <a:cs typeface="Courier New"/>
              </a:rPr>
              <a:t>Heart Words </a:t>
            </a: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stay the same</a:t>
            </a:r>
            <a:r>
              <a:rPr lang="en-US" sz="2400">
                <a:latin typeface="Playberry First"/>
                <a:cs typeface="Courier New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2400" i="1" u="sng">
                <a:latin typeface="Playberry First"/>
                <a:cs typeface="Courier New"/>
              </a:rPr>
              <a:t>Students must always </a:t>
            </a:r>
            <a:r>
              <a:rPr lang="en-US" sz="2400" i="1" u="sng">
                <a:solidFill>
                  <a:srgbClr val="FF0000"/>
                </a:solidFill>
                <a:latin typeface="Playberry First"/>
                <a:cs typeface="Courier New"/>
              </a:rPr>
              <a:t>read</a:t>
            </a:r>
            <a:r>
              <a:rPr lang="en-US" sz="2400" i="1" u="sng">
                <a:latin typeface="Playberry First"/>
                <a:cs typeface="Courier New"/>
              </a:rPr>
              <a:t> AND </a:t>
            </a:r>
            <a:r>
              <a:rPr lang="en-US" sz="2400" i="1" u="sng">
                <a:solidFill>
                  <a:srgbClr val="FF0000"/>
                </a:solidFill>
                <a:latin typeface="Playberry First"/>
                <a:cs typeface="Courier New"/>
              </a:rPr>
              <a:t>write</a:t>
            </a:r>
            <a:r>
              <a:rPr lang="en-US" sz="2400" i="1" u="sng">
                <a:latin typeface="Playberry First"/>
                <a:cs typeface="Courier New"/>
              </a:rPr>
              <a:t> Heart Words in lessons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ED4ECCE-F414-35AF-2A90-443A4DDD1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14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D9A15-D955-F6C2-29FC-64FCF982D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E3E680-ECA1-0B0F-4FAC-6061AAF5F1AC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690D808-B8AA-1243-C3F0-8D659FE75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463331-F30B-1623-6BAF-50467460FA2C}"/>
              </a:ext>
            </a:extLst>
          </p:cNvPr>
          <p:cNvGrpSpPr/>
          <p:nvPr/>
        </p:nvGrpSpPr>
        <p:grpSpPr>
          <a:xfrm>
            <a:off x="6477801" y="542497"/>
            <a:ext cx="4931470" cy="4852247"/>
            <a:chOff x="6477801" y="542497"/>
            <a:chExt cx="4931470" cy="48522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F7C9F1-011C-5B0D-03AF-B12D9756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328" t="3872" r="70185" b="3468"/>
            <a:stretch>
              <a:fillRect/>
            </a:stretch>
          </p:blipFill>
          <p:spPr>
            <a:xfrm>
              <a:off x="6477801" y="542497"/>
              <a:ext cx="4931470" cy="4852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8E2CAF-E577-A28F-FFCB-1FDAD58C3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6420" y="1583644"/>
              <a:ext cx="2790964" cy="360362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878912-CE77-D1AE-602E-16F81C0752F0}"/>
              </a:ext>
            </a:extLst>
          </p:cNvPr>
          <p:cNvGrpSpPr/>
          <p:nvPr/>
        </p:nvGrpSpPr>
        <p:grpSpPr>
          <a:xfrm>
            <a:off x="814616" y="542497"/>
            <a:ext cx="4858018" cy="4852247"/>
            <a:chOff x="814616" y="542497"/>
            <a:chExt cx="4858018" cy="48522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75CAD3-F2CE-EEE6-F0F4-2B207F4C8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652" t="3239" r="2244" b="5486"/>
            <a:stretch>
              <a:fillRect/>
            </a:stretch>
          </p:blipFill>
          <p:spPr>
            <a:xfrm>
              <a:off x="814616" y="542497"/>
              <a:ext cx="4858018" cy="4852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E50F895-E1CD-4520-6AE9-29B7C6BAF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33757" y="1536248"/>
              <a:ext cx="2541651" cy="365102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68106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15C9F-7422-5D9E-459A-B8DEA9028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5BD2C93-7E20-5BB7-8F0E-09B0B7D450AE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608238BE-B0B1-1AA6-65FA-436D9EBA9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CDA410F-455A-4E40-B8EE-BD4B01601200}"/>
              </a:ext>
            </a:extLst>
          </p:cNvPr>
          <p:cNvGrpSpPr/>
          <p:nvPr/>
        </p:nvGrpSpPr>
        <p:grpSpPr>
          <a:xfrm>
            <a:off x="553450" y="361569"/>
            <a:ext cx="5185135" cy="5177598"/>
            <a:chOff x="553450" y="361569"/>
            <a:chExt cx="5185135" cy="51775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C5406D-7488-B0E5-1CE7-CD032B95A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4356" t="4150" r="2001" b="2465"/>
            <a:stretch>
              <a:fillRect/>
            </a:stretch>
          </p:blipFill>
          <p:spPr>
            <a:xfrm>
              <a:off x="553450" y="361569"/>
              <a:ext cx="5185135" cy="5177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492BA9F-25FC-E301-32FA-74A53F1A9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3111" y="1499281"/>
              <a:ext cx="2895474" cy="396240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358DA6-BC47-3706-B579-150D379302ED}"/>
              </a:ext>
            </a:extLst>
          </p:cNvPr>
          <p:cNvGrpSpPr/>
          <p:nvPr/>
        </p:nvGrpSpPr>
        <p:grpSpPr>
          <a:xfrm>
            <a:off x="6395357" y="385298"/>
            <a:ext cx="5185134" cy="5124841"/>
            <a:chOff x="6395357" y="385298"/>
            <a:chExt cx="5185134" cy="51248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1DF1E7-7399-052D-502F-4F18E2288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52" t="5102" r="54906" b="2466"/>
            <a:stretch>
              <a:fillRect/>
            </a:stretch>
          </p:blipFill>
          <p:spPr>
            <a:xfrm>
              <a:off x="6395357" y="385298"/>
              <a:ext cx="5185134" cy="5124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7A748D-72C5-2BDB-224B-3652329F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0163" y="1648732"/>
              <a:ext cx="2810328" cy="366349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2246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953D7-F2FA-4997-257F-D916F7C2D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D1088B-A9DE-8A48-7041-A3EF8E7655CE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294D8A1-245C-02F4-04EF-6BB486773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0B53DD-ADE8-0C84-CBBF-EA2F3B17D7C1}"/>
              </a:ext>
            </a:extLst>
          </p:cNvPr>
          <p:cNvSpPr txBox="1">
            <a:spLocks/>
          </p:cNvSpPr>
          <p:nvPr/>
        </p:nvSpPr>
        <p:spPr>
          <a:xfrm>
            <a:off x="9337616" y="29029"/>
            <a:ext cx="2596636" cy="5536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 algn="ctr">
              <a:lnSpc>
                <a:spcPct val="200000"/>
              </a:lnSpc>
            </a:pPr>
            <a:r>
              <a:rPr lang="en-US" sz="2800" b="1">
                <a:latin typeface="Playberry First"/>
                <a:cs typeface="Courier New"/>
              </a:rPr>
              <a:t>Phase 1 &amp; 2 Assessments</a:t>
            </a:r>
          </a:p>
          <a:p>
            <a:pPr algn="ctr">
              <a:lnSpc>
                <a:spcPct val="200000"/>
              </a:lnSpc>
            </a:pPr>
            <a:endParaRPr lang="en-US" sz="2000">
              <a:latin typeface="Playberry First"/>
              <a:cs typeface="Courier New"/>
            </a:endParaRPr>
          </a:p>
          <a:p>
            <a:pPr algn="ctr">
              <a:lnSpc>
                <a:spcPct val="200000"/>
              </a:lnSpc>
            </a:pPr>
            <a:r>
              <a:rPr lang="en-US" sz="2000">
                <a:latin typeface="Playberry First"/>
                <a:cs typeface="Courier New"/>
              </a:rPr>
              <a:t>Administer whole-class spelling test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83C1F-0FCA-3A89-7492-E7EF9BAE3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48" y="205836"/>
            <a:ext cx="8998219" cy="5536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798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3C2DA-639D-7B10-E586-C7A75B776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38597F-B36F-DCBF-1D59-A00BCA36A987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A9EF201-A842-FC5D-A9BA-F1543961F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67" y="5967825"/>
            <a:ext cx="2758570" cy="749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BB7894-3811-D137-FF76-D8712AA4F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85" y="300859"/>
            <a:ext cx="8597775" cy="5290405"/>
          </a:xfrm>
          <a:prstGeom prst="rect">
            <a:avLst/>
          </a:prstGeom>
        </p:spPr>
      </p:pic>
      <p:sp>
        <p:nvSpPr>
          <p:cNvPr id="4" name="Right Bracket 3">
            <a:extLst>
              <a:ext uri="{FF2B5EF4-FFF2-40B4-BE49-F238E27FC236}">
                <a16:creationId xmlns:a16="http://schemas.microsoft.com/office/drawing/2014/main" id="{F0E0E3E0-05BF-A478-F9FA-C55807500201}"/>
              </a:ext>
            </a:extLst>
          </p:cNvPr>
          <p:cNvSpPr/>
          <p:nvPr/>
        </p:nvSpPr>
        <p:spPr>
          <a:xfrm>
            <a:off x="9205166" y="2370054"/>
            <a:ext cx="204547" cy="2372811"/>
          </a:xfrm>
          <a:prstGeom prst="rightBracke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38CB90-A480-E576-8913-5D0F68A6DA1A}"/>
              </a:ext>
            </a:extLst>
          </p:cNvPr>
          <p:cNvSpPr txBox="1">
            <a:spLocks/>
          </p:cNvSpPr>
          <p:nvPr/>
        </p:nvSpPr>
        <p:spPr>
          <a:xfrm>
            <a:off x="9409713" y="-116115"/>
            <a:ext cx="2624424" cy="5536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 algn="ctr">
              <a:lnSpc>
                <a:spcPct val="200000"/>
              </a:lnSpc>
            </a:pPr>
            <a:r>
              <a:rPr lang="en-US" sz="2800" b="1">
                <a:solidFill>
                  <a:srgbClr val="FF0000"/>
                </a:solidFill>
                <a:latin typeface="Playberry First"/>
                <a:cs typeface="Courier New"/>
              </a:rPr>
              <a:t>Under 80%? </a:t>
            </a:r>
          </a:p>
          <a:p>
            <a:pPr algn="ctr">
              <a:lnSpc>
                <a:spcPct val="200000"/>
              </a:lnSpc>
            </a:pPr>
            <a:endParaRPr lang="en-US" sz="2800">
              <a:latin typeface="Playberry First"/>
              <a:cs typeface="Courier New"/>
            </a:endParaRPr>
          </a:p>
          <a:p>
            <a:pPr algn="ctr">
              <a:lnSpc>
                <a:spcPct val="200000"/>
              </a:lnSpc>
            </a:pPr>
            <a:r>
              <a:rPr lang="en-US" sz="2800">
                <a:solidFill>
                  <a:srgbClr val="FF0000"/>
                </a:solidFill>
                <a:latin typeface="Playberry First"/>
                <a:cs typeface="Courier New"/>
              </a:rPr>
              <a:t>If yes: </a:t>
            </a:r>
            <a:r>
              <a:rPr lang="en-US" sz="2800">
                <a:latin typeface="Playberry First"/>
                <a:cs typeface="Courier New"/>
              </a:rPr>
              <a:t>Administer</a:t>
            </a:r>
            <a:r>
              <a:rPr lang="en-US" sz="2800" b="1">
                <a:latin typeface="Playberry First"/>
                <a:cs typeface="Courier New"/>
              </a:rPr>
              <a:t> decoding </a:t>
            </a:r>
            <a:r>
              <a:rPr lang="en-US" sz="2800">
                <a:latin typeface="Playberry First"/>
                <a:cs typeface="Courier New"/>
              </a:rPr>
              <a:t>tests 1:1</a:t>
            </a:r>
            <a:endParaRPr lang="en-US"/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682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68089-F7F4-6194-33FA-26AFD9CE3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4BD32E-101D-A3FB-2EA6-1824C1D8164F}"/>
              </a:ext>
            </a:extLst>
          </p:cNvPr>
          <p:cNvSpPr/>
          <p:nvPr/>
        </p:nvSpPr>
        <p:spPr>
          <a:xfrm>
            <a:off x="0" y="5817704"/>
            <a:ext cx="12192000" cy="1040296"/>
          </a:xfrm>
          <a:prstGeom prst="rect">
            <a:avLst/>
          </a:prstGeom>
          <a:gradFill flip="none" rotWithShape="1">
            <a:gsLst>
              <a:gs pos="0">
                <a:srgbClr val="FFD579">
                  <a:tint val="66000"/>
                  <a:satMod val="160000"/>
                </a:srgbClr>
              </a:gs>
              <a:gs pos="50000">
                <a:srgbClr val="FFD579">
                  <a:tint val="44500"/>
                  <a:satMod val="160000"/>
                </a:srgbClr>
              </a:gs>
              <a:gs pos="100000">
                <a:srgbClr val="FFD579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D74813-90DF-0725-F667-271C0A78046D}"/>
              </a:ext>
            </a:extLst>
          </p:cNvPr>
          <p:cNvSpPr txBox="1">
            <a:spLocks/>
          </p:cNvSpPr>
          <p:nvPr/>
        </p:nvSpPr>
        <p:spPr>
          <a:xfrm>
            <a:off x="8132810" y="1948771"/>
            <a:ext cx="3420562" cy="1743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Playberry First"/>
                <a:cs typeface="Courier New"/>
              </a:rPr>
              <a:t>5 graphemes</a:t>
            </a: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 need reteaching: 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(ai, ng, ee, </a:t>
            </a:r>
            <a:r>
              <a:rPr lang="en-US" sz="2400" err="1">
                <a:solidFill>
                  <a:srgbClr val="FF0000"/>
                </a:solidFill>
                <a:latin typeface="Playberry First"/>
                <a:cs typeface="Courier New"/>
              </a:rPr>
              <a:t>oa</a:t>
            </a: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, </a:t>
            </a:r>
            <a:r>
              <a:rPr lang="en-US" sz="2400" err="1">
                <a:solidFill>
                  <a:srgbClr val="FF0000"/>
                </a:solidFill>
                <a:latin typeface="Playberry First"/>
                <a:cs typeface="Courier New"/>
              </a:rPr>
              <a:t>ea</a:t>
            </a:r>
            <a:r>
              <a:rPr lang="en-US" sz="2400">
                <a:solidFill>
                  <a:srgbClr val="FF0000"/>
                </a:solidFill>
                <a:latin typeface="Playberry First"/>
                <a:cs typeface="Courier New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sz="2400">
                <a:latin typeface="Playberry First"/>
                <a:cs typeface="Courier New"/>
              </a:rPr>
              <a:t>This is all done in the following week &amp; then built into ongoing review.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E6EF1-5250-F000-47AE-D7E9ABCE6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9" y="99391"/>
            <a:ext cx="7551933" cy="5718313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FE2839A-3D17-E598-C3A7-6E2407E1F376}"/>
              </a:ext>
            </a:extLst>
          </p:cNvPr>
          <p:cNvSpPr/>
          <p:nvPr/>
        </p:nvSpPr>
        <p:spPr>
          <a:xfrm>
            <a:off x="96159" y="99391"/>
            <a:ext cx="7654470" cy="5718313"/>
          </a:xfrm>
          <a:custGeom>
            <a:avLst/>
            <a:gdLst>
              <a:gd name="csX0" fmla="*/ 2062803 w 7654470"/>
              <a:gd name="csY0" fmla="*/ 350552 h 5718313"/>
              <a:gd name="csX1" fmla="*/ 2062803 w 7654470"/>
              <a:gd name="csY1" fmla="*/ 5706323 h 5718313"/>
              <a:gd name="csX2" fmla="*/ 3343728 w 7654470"/>
              <a:gd name="csY2" fmla="*/ 5706323 h 5718313"/>
              <a:gd name="csX3" fmla="*/ 3343728 w 7654470"/>
              <a:gd name="csY3" fmla="*/ 350552 h 5718313"/>
              <a:gd name="csX4" fmla="*/ 5019616 w 7654470"/>
              <a:gd name="csY4" fmla="*/ 350551 h 5718313"/>
              <a:gd name="csX5" fmla="*/ 5019616 w 7654470"/>
              <a:gd name="csY5" fmla="*/ 5706322 h 5718313"/>
              <a:gd name="csX6" fmla="*/ 5419269 w 7654470"/>
              <a:gd name="csY6" fmla="*/ 5706322 h 5718313"/>
              <a:gd name="csX7" fmla="*/ 5419269 w 7654470"/>
              <a:gd name="csY7" fmla="*/ 350551 h 5718313"/>
              <a:gd name="csX8" fmla="*/ 0 w 7654470"/>
              <a:gd name="csY8" fmla="*/ 0 h 5718313"/>
              <a:gd name="csX9" fmla="*/ 7654470 w 7654470"/>
              <a:gd name="csY9" fmla="*/ 0 h 5718313"/>
              <a:gd name="csX10" fmla="*/ 7654470 w 7654470"/>
              <a:gd name="csY10" fmla="*/ 5718313 h 5718313"/>
              <a:gd name="csX11" fmla="*/ 7560780 w 7654470"/>
              <a:gd name="csY11" fmla="*/ 5718313 h 5718313"/>
              <a:gd name="csX12" fmla="*/ 7560780 w 7654470"/>
              <a:gd name="csY12" fmla="*/ 374532 h 5718313"/>
              <a:gd name="csX13" fmla="*/ 7161127 w 7654470"/>
              <a:gd name="csY13" fmla="*/ 374532 h 5718313"/>
              <a:gd name="csX14" fmla="*/ 7161127 w 7654470"/>
              <a:gd name="csY14" fmla="*/ 5718313 h 5718313"/>
              <a:gd name="csX15" fmla="*/ 0 w 7654470"/>
              <a:gd name="csY15" fmla="*/ 5718313 h 57183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7654470" h="5718313">
                <a:moveTo>
                  <a:pt x="2062803" y="350552"/>
                </a:moveTo>
                <a:lnTo>
                  <a:pt x="2062803" y="5706323"/>
                </a:lnTo>
                <a:lnTo>
                  <a:pt x="3343728" y="5706323"/>
                </a:lnTo>
                <a:lnTo>
                  <a:pt x="3343728" y="350552"/>
                </a:lnTo>
                <a:close/>
                <a:moveTo>
                  <a:pt x="5019616" y="350551"/>
                </a:moveTo>
                <a:lnTo>
                  <a:pt x="5019616" y="5706322"/>
                </a:lnTo>
                <a:lnTo>
                  <a:pt x="5419269" y="5706322"/>
                </a:lnTo>
                <a:lnTo>
                  <a:pt x="5419269" y="350551"/>
                </a:lnTo>
                <a:close/>
                <a:moveTo>
                  <a:pt x="0" y="0"/>
                </a:moveTo>
                <a:lnTo>
                  <a:pt x="7654470" y="0"/>
                </a:lnTo>
                <a:lnTo>
                  <a:pt x="7654470" y="5718313"/>
                </a:lnTo>
                <a:lnTo>
                  <a:pt x="7560780" y="5718313"/>
                </a:lnTo>
                <a:lnTo>
                  <a:pt x="7560780" y="374532"/>
                </a:lnTo>
                <a:lnTo>
                  <a:pt x="7161127" y="374532"/>
                </a:lnTo>
                <a:lnTo>
                  <a:pt x="7161127" y="5718313"/>
                </a:lnTo>
                <a:lnTo>
                  <a:pt x="0" y="5718313"/>
                </a:lnTo>
                <a:close/>
              </a:path>
            </a:pathLst>
          </a:custGeom>
          <a:solidFill>
            <a:schemeClr val="bg1">
              <a:lumMod val="65000"/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43DD4B-DD70-D04C-EC80-C26684CA80DB}"/>
              </a:ext>
            </a:extLst>
          </p:cNvPr>
          <p:cNvSpPr txBox="1">
            <a:spLocks/>
          </p:cNvSpPr>
          <p:nvPr/>
        </p:nvSpPr>
        <p:spPr>
          <a:xfrm>
            <a:off x="238839" y="5541505"/>
            <a:ext cx="11721578" cy="1743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2800" b="1">
              <a:latin typeface="Playberry First"/>
              <a:cs typeface="Courier New"/>
            </a:endParaRPr>
          </a:p>
          <a:p>
            <a:pPr>
              <a:lnSpc>
                <a:spcPct val="200000"/>
              </a:lnSpc>
            </a:pPr>
            <a:r>
              <a:rPr lang="en-US" sz="2800" b="1">
                <a:latin typeface="Playberry First"/>
                <a:cs typeface="Courier New"/>
              </a:rPr>
              <a:t>Use </a:t>
            </a:r>
            <a:r>
              <a:rPr lang="en-US" sz="2800" b="1">
                <a:solidFill>
                  <a:srgbClr val="FF0000"/>
                </a:solidFill>
                <a:latin typeface="Playberry First"/>
                <a:cs typeface="Courier New"/>
              </a:rPr>
              <a:t>decoding data </a:t>
            </a:r>
            <a:r>
              <a:rPr lang="en-US" sz="2800" b="1">
                <a:latin typeface="Playberry First"/>
                <a:cs typeface="Courier New"/>
              </a:rPr>
              <a:t>to determine what to reteach &amp; review</a:t>
            </a: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  <a:p>
            <a:pPr>
              <a:lnSpc>
                <a:spcPct val="170000"/>
              </a:lnSpc>
            </a:pPr>
            <a:endParaRPr lang="en-US" sz="1800">
              <a:latin typeface="Playberry First"/>
              <a:cs typeface="Courier New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7E6D4F-144B-08DA-B1D6-928655E93CB9}"/>
              </a:ext>
            </a:extLst>
          </p:cNvPr>
          <p:cNvSpPr/>
          <p:nvPr/>
        </p:nvSpPr>
        <p:spPr>
          <a:xfrm>
            <a:off x="2178918" y="7198297"/>
            <a:ext cx="1245704" cy="6266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BFFEA8-5518-C2DD-F00D-44BB2CA1D11D}"/>
              </a:ext>
            </a:extLst>
          </p:cNvPr>
          <p:cNvSpPr/>
          <p:nvPr/>
        </p:nvSpPr>
        <p:spPr>
          <a:xfrm>
            <a:off x="5055974" y="7183261"/>
            <a:ext cx="577541" cy="6266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03D7C77-B8A6-80B2-AD08-A54AB3F5007F}"/>
              </a:ext>
            </a:extLst>
          </p:cNvPr>
          <p:cNvSpPr/>
          <p:nvPr/>
        </p:nvSpPr>
        <p:spPr>
          <a:xfrm>
            <a:off x="7186666" y="7183261"/>
            <a:ext cx="577541" cy="6266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93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2.29167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1.45833E-6 -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1.04167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9D03C-78CF-4E08-987B-3E4801C414D7}:2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f6ea6c-de53-4705-962a-4ea611837d8a">
      <Terms xmlns="http://schemas.microsoft.com/office/infopath/2007/PartnerControls"/>
    </lcf76f155ced4ddcb4097134ff3c332f>
    <TaxCatchAll xmlns="33cb7cfe-ba31-4d38-8261-4ea86d502c7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76D6A390D95F45963869BA8C7B0EC2" ma:contentTypeVersion="16" ma:contentTypeDescription="Create a new document." ma:contentTypeScope="" ma:versionID="89c9f19d9635f2d89d82ba20c5515a54">
  <xsd:schema xmlns:xsd="http://www.w3.org/2001/XMLSchema" xmlns:xs="http://www.w3.org/2001/XMLSchema" xmlns:p="http://schemas.microsoft.com/office/2006/metadata/properties" xmlns:ns2="28f6ea6c-de53-4705-962a-4ea611837d8a" xmlns:ns3="33cb7cfe-ba31-4d38-8261-4ea86d502c7a" targetNamespace="http://schemas.microsoft.com/office/2006/metadata/properties" ma:root="true" ma:fieldsID="559b8ec659c8b51768cd826ab3014a0a" ns2:_="" ns3:_="">
    <xsd:import namespace="28f6ea6c-de53-4705-962a-4ea611837d8a"/>
    <xsd:import namespace="33cb7cfe-ba31-4d38-8261-4ea86d502c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6ea6c-de53-4705-962a-4ea611837d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f0f0288-618a-4e3d-8522-cb4b82110c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b7cfe-ba31-4d38-8261-4ea86d502c7a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71a597c-bf66-435d-aab9-46b6713cb30d}" ma:internalName="TaxCatchAll" ma:showField="CatchAllData" ma:web="33cb7cfe-ba31-4d38-8261-4ea86d502c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C91554-6B10-4E51-B787-F62C242FCDD5}">
  <ds:schemaRefs>
    <ds:schemaRef ds:uri="28f6ea6c-de53-4705-962a-4ea611837d8a"/>
    <ds:schemaRef ds:uri="33cb7cfe-ba31-4d38-8261-4ea86d502c7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8F3C02-1D88-4906-837F-DE8F7D1FA4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BE61A6-1119-47E8-B783-A6CA28BCB9D2}">
  <ds:schemaRefs>
    <ds:schemaRef ds:uri="28f6ea6c-de53-4705-962a-4ea611837d8a"/>
    <ds:schemaRef ds:uri="33cb7cfe-ba31-4d38-8261-4ea86d502c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31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clune</dc:creator>
  <cp:revision>1</cp:revision>
  <dcterms:created xsi:type="dcterms:W3CDTF">2026-07-06T11:35:32Z</dcterms:created>
  <dcterms:modified xsi:type="dcterms:W3CDTF">2026-07-22T06:05:17Z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0x010100C976D6A390D95F45963869BA8C7B0EC2</vt:lpwstr>
  </property>
  <property fmtid="{D5CDD505-2E9C-101B-9397-08002B2CF9AE}" pid="3" name="MediaServiceImageTags">
    <vt:lpwstr/>
  </property>
</Properties>
</file>