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4081" r:id="rId2"/>
    <p:sldId id="4084" r:id="rId3"/>
    <p:sldId id="4083" r:id="rId4"/>
    <p:sldId id="4086" r:id="rId5"/>
    <p:sldId id="4087" r:id="rId6"/>
    <p:sldId id="4088" r:id="rId7"/>
    <p:sldId id="408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2CD52E-42FB-44BF-9622-241790776B32}" type="datetimeFigureOut">
              <a:rPr lang="en-AU" smtClean="0"/>
              <a:t>9/08/2025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2E45EA-9561-4373-96CE-80A0EAA9085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82486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191286-3517-FA40-A58D-72E39B092CA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351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795D4-C0DA-C975-E52C-D859ED9C9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798A90-F49E-6A68-9011-EC799A4D64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364448-4EC6-17C8-E7E5-F7A31F1BE8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AA5765-29A4-AD45-9762-906BDCC6B7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191286-3517-FA40-A58D-72E39B092CA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292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D145F9-4FD2-BB5C-93D2-7C772E66CA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959FDA-7DED-B230-A742-499CC13F4D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ECC398-9C41-A78F-AA4F-8AFA85C6C0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48589C-8316-9027-7DBB-0671F9C5F6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191286-3517-FA40-A58D-72E39B092CA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7483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7B31B4-2D52-633C-22FE-C5855AA3C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BEB18D-216C-E385-C6E1-CB41CED342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BC9CB4-CFDC-E00F-B14E-7BF1A64A71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53E146-D213-109B-5916-FCC588E5E8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191286-3517-FA40-A58D-72E39B092CA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11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4DB552-C526-CFD6-FECF-A89A055D2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F3468C-A434-2D7F-BCDD-0DD977D79D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C3F7E8-9721-7E52-D7BC-EE78CD934C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35E6AF-D415-0A24-F97A-011DB76BB1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191286-3517-FA40-A58D-72E39B092CA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2804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F2573-BB11-1E3D-500C-E81CF98E2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585EF3-F44A-3C69-B3D0-0680F7D825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C9B3E9-A5C1-4793-1E7F-F15104B0CE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7DBEE6-B7E6-FA32-30E1-5BC128519B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191286-3517-FA40-A58D-72E39B092CA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0346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37DD65-7411-C58F-7068-B63451963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68FBBA-477B-9251-83E0-3E28A7101C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B2D79D-AC89-62C1-4265-F2D7F4FE34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3010CC-2BD0-5104-B731-1B0757282C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191286-3517-FA40-A58D-72E39B092CA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685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25767-056B-FDA2-3C5B-38213E5E10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72A55D-DE39-3878-ED88-8F542A42D8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447792-8214-8BC0-68CC-30A152A33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024B-B6A8-4540-A72E-7520F069F0F1}" type="datetimeFigureOut">
              <a:rPr lang="en-AU" smtClean="0"/>
              <a:t>9/08/2025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1A6B4-FBD5-83F4-91D4-978D8E5F4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379C48-E33A-016B-49AF-58258B061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1DEE-30E3-418B-96A2-F5C6787D6AF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07618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09B97-F912-E652-3553-2E217C1ED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2E37D-B317-6B08-E7BC-08683667A6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EA948A-3746-1AC1-7DD2-17385B217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024B-B6A8-4540-A72E-7520F069F0F1}" type="datetimeFigureOut">
              <a:rPr lang="en-AU" smtClean="0"/>
              <a:t>9/08/2025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F74933-537D-A697-6152-7DD4DA2E0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780750-3C7E-AD99-8861-4A2567050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1DEE-30E3-418B-96A2-F5C6787D6AF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90486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BB284-70A8-927D-41D1-4A74BB0D6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F70ED9-5414-0796-69D4-04D4A02969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E70E05-D5B2-3687-065B-FFBC18177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024B-B6A8-4540-A72E-7520F069F0F1}" type="datetimeFigureOut">
              <a:rPr lang="en-AU" smtClean="0"/>
              <a:t>9/08/2025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444101-1AD8-CD82-CD38-C5AF0FD20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00F907-DB6F-3294-C4EB-BBD399F56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1DEE-30E3-418B-96A2-F5C6787D6AF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33213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53331-7DD5-3EAC-5C65-AF553BC63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AAAE4E-3D57-842B-D181-3367E62237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317393-6ED2-9C9C-EFDA-52A893C038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F46543-9AA5-E659-7DF3-AB319F319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024B-B6A8-4540-A72E-7520F069F0F1}" type="datetimeFigureOut">
              <a:rPr lang="en-AU" smtClean="0"/>
              <a:t>9/08/2025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C9E0BF-41D6-31CC-DBC1-BD0840B0D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218D0D-E989-4E2B-6406-5E803B732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1DEE-30E3-418B-96A2-F5C6787D6AF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93740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0E165-536C-21D5-187E-B938A0A08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47BC76-B3B6-3771-7D54-BCBE2EBF24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316F20-1064-75DC-8BEA-586D9B49BC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866CB5-93F0-B82D-957D-E159CBFF98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89D94B-FF3C-6945-6430-DAADFCC4F9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997E77-D41A-4D99-A089-9A61CDD23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024B-B6A8-4540-A72E-7520F069F0F1}" type="datetimeFigureOut">
              <a:rPr lang="en-AU" smtClean="0"/>
              <a:t>9/08/2025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53C790-AD26-F222-C546-B569B6860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15FF1B7-65EC-C216-6880-04957B0A3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1DEE-30E3-418B-96A2-F5C6787D6AF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93390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1DFD0-68A3-9942-0B3F-6D7F85F48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B12380-A8EE-9E39-C84C-39AB5BC50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024B-B6A8-4540-A72E-7520F069F0F1}" type="datetimeFigureOut">
              <a:rPr lang="en-AU" smtClean="0"/>
              <a:t>9/08/2025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19998F-0D26-3F89-8895-889A04CF0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FB4D12-E267-5ECD-C188-0E086A5E8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1DEE-30E3-418B-96A2-F5C6787D6AF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43225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0A581A-0442-1EB5-465A-65A35A195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024B-B6A8-4540-A72E-7520F069F0F1}" type="datetimeFigureOut">
              <a:rPr lang="en-AU" smtClean="0"/>
              <a:t>9/08/2025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20FFEA-A487-EF7C-7D5F-AF18803EC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6E9DE4-5822-EA2A-A5D9-99D47C96B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1DEE-30E3-418B-96A2-F5C6787D6AF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27728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09EBA-9393-5EA3-C0C8-F74A3342F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F1BC06-6229-5A6B-2276-AD10CD9C6C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A9B979-A9CB-8286-0D4E-32CEDEE8E6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31CDAB-D601-0CD1-F7F8-C29E41EBA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024B-B6A8-4540-A72E-7520F069F0F1}" type="datetimeFigureOut">
              <a:rPr lang="en-AU" smtClean="0"/>
              <a:t>9/08/2025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1FD332-B3DD-72FD-1613-F3CF5955F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5D99A3-A79D-4331-59F9-C8CB1531F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1DEE-30E3-418B-96A2-F5C6787D6AF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13136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311B3-E3D1-D604-C6C6-B73F9CFED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63296E-191E-829B-964C-F38A828F4A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863E81-7258-3F17-EE45-6ADB333760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EDAA2E-DD06-3C1F-350B-65353E326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024B-B6A8-4540-A72E-7520F069F0F1}" type="datetimeFigureOut">
              <a:rPr lang="en-AU" smtClean="0"/>
              <a:t>9/08/2025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C309EE-734D-EF44-8995-1A2FB7C44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676D0A-D8B5-0C25-3EC0-D9C53B5DF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1DEE-30E3-418B-96A2-F5C6787D6AF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1845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15380-BCDA-692D-DF43-BB882B296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57C91A-6B2A-D175-241B-E7F2908051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627541-5993-517D-8FAC-FD377AA81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024B-B6A8-4540-A72E-7520F069F0F1}" type="datetimeFigureOut">
              <a:rPr lang="en-AU" smtClean="0"/>
              <a:t>9/08/2025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177E38-9750-11D3-A3A7-DF03BE596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63C9D4-3053-AA3C-87C5-C456EF468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1DEE-30E3-418B-96A2-F5C6787D6AF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21226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A2F1EA-62E3-393C-02EA-D04712EA26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203B28-A7A0-E7FE-BA94-A0EC43965D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CFC228-68F3-C1D8-ECFA-5BD38896A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024B-B6A8-4540-A72E-7520F069F0F1}" type="datetimeFigureOut">
              <a:rPr lang="en-AU" smtClean="0"/>
              <a:t>9/08/2025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B74946-B0C4-E893-BE00-07B9AD63B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56627B-D567-DC33-9EE8-8C86989E0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1DEE-30E3-418B-96A2-F5C6787D6AF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12847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84226A-C400-A02A-578D-5A8078B51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02ABD3-1B6B-ED3F-2DF8-EB10E239BE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EBE216-F71C-80E1-8B23-701568DCC1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B0024B-B6A8-4540-A72E-7520F069F0F1}" type="datetimeFigureOut">
              <a:rPr lang="en-AU" smtClean="0"/>
              <a:t>9/08/2025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220A9C-8FC1-EA3C-5108-098B0B922A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667656-DBCC-7678-4701-E89CEB5B9D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CB1DEE-30E3-418B-96A2-F5C6787D6AF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67986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7CCEDA1-1319-4448-9D57-88BC2B21EA31}"/>
              </a:ext>
            </a:extLst>
          </p:cNvPr>
          <p:cNvSpPr/>
          <p:nvPr/>
        </p:nvSpPr>
        <p:spPr>
          <a:xfrm>
            <a:off x="0" y="0"/>
            <a:ext cx="2869035" cy="5817704"/>
          </a:xfrm>
          <a:prstGeom prst="rect">
            <a:avLst/>
          </a:prstGeom>
          <a:solidFill>
            <a:srgbClr val="F2FF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3B9445-FA44-9F41-9E2C-26125D75240A}"/>
              </a:ext>
            </a:extLst>
          </p:cNvPr>
          <p:cNvSpPr/>
          <p:nvPr/>
        </p:nvSpPr>
        <p:spPr>
          <a:xfrm>
            <a:off x="0" y="5817704"/>
            <a:ext cx="12192000" cy="10402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D33865A-CAF5-FA4F-A45C-00CBEC399399}"/>
              </a:ext>
            </a:extLst>
          </p:cNvPr>
          <p:cNvGrpSpPr/>
          <p:nvPr/>
        </p:nvGrpSpPr>
        <p:grpSpPr>
          <a:xfrm>
            <a:off x="397762" y="1522140"/>
            <a:ext cx="2073509" cy="3263711"/>
            <a:chOff x="444964" y="1785052"/>
            <a:chExt cx="2073509" cy="326371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35C56A7-ADB8-DC45-AA92-FDBC5C540F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4964" y="1785052"/>
              <a:ext cx="903535" cy="1379989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BABB5A0-9ECB-DE4A-94CB-3B6E2F47303E}"/>
                </a:ext>
              </a:extLst>
            </p:cNvPr>
            <p:cNvSpPr/>
            <p:nvPr/>
          </p:nvSpPr>
          <p:spPr>
            <a:xfrm>
              <a:off x="527222" y="3160810"/>
              <a:ext cx="1991251" cy="188795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GB" sz="2000" b="1" cap="none" spc="0">
                  <a:ln w="12700">
                    <a:noFill/>
                    <a:prstDash val="solid"/>
                  </a:ln>
                  <a:solidFill>
                    <a:srgbClr val="0070C0"/>
                  </a:solidFill>
                  <a:highlight>
                    <a:srgbClr val="FFFF00"/>
                  </a:highlight>
                  <a:latin typeface="Comic Sans MS" panose="030F0902030302020204" pitchFamily="66" charset="0"/>
                </a:rPr>
                <a:t>C</a:t>
              </a:r>
              <a:r>
                <a:rPr lang="en-GB" sz="2000" b="1" cap="none" spc="0">
                  <a:ln w="12700">
                    <a:noFill/>
                    <a:prstDash val="solid"/>
                  </a:ln>
                  <a:solidFill>
                    <a:srgbClr val="0070C0"/>
                  </a:solidFill>
                  <a:latin typeface="Comic Sans MS" panose="030F0902030302020204" pitchFamily="66" charset="0"/>
                </a:rPr>
                <a:t>apital Letters</a:t>
              </a:r>
            </a:p>
            <a:p>
              <a:pPr>
                <a:lnSpc>
                  <a:spcPct val="150000"/>
                </a:lnSpc>
              </a:pPr>
              <a:r>
                <a:rPr lang="en-GB" sz="2000" b="1">
                  <a:ln w="12700">
                    <a:noFill/>
                    <a:prstDash val="solid"/>
                  </a:ln>
                  <a:solidFill>
                    <a:srgbClr val="0070C0"/>
                  </a:solidFill>
                  <a:highlight>
                    <a:srgbClr val="FFFF00"/>
                  </a:highlight>
                  <a:latin typeface="Comic Sans MS" panose="030F0902030302020204" pitchFamily="66" charset="0"/>
                </a:rPr>
                <a:t>O</a:t>
              </a:r>
              <a:r>
                <a:rPr lang="en-GB" sz="2000" b="1">
                  <a:ln w="12700">
                    <a:noFill/>
                    <a:prstDash val="solid"/>
                  </a:ln>
                  <a:solidFill>
                    <a:srgbClr val="0070C0"/>
                  </a:solidFill>
                  <a:latin typeface="Comic Sans MS" panose="030F0902030302020204" pitchFamily="66" charset="0"/>
                </a:rPr>
                <a:t>rder</a:t>
              </a:r>
            </a:p>
            <a:p>
              <a:pPr>
                <a:lnSpc>
                  <a:spcPct val="150000"/>
                </a:lnSpc>
              </a:pPr>
              <a:r>
                <a:rPr lang="en-GB" sz="2000" b="1" cap="none" spc="0">
                  <a:ln w="12700">
                    <a:noFill/>
                    <a:prstDash val="solid"/>
                  </a:ln>
                  <a:solidFill>
                    <a:srgbClr val="0070C0"/>
                  </a:solidFill>
                  <a:highlight>
                    <a:srgbClr val="FFFF00"/>
                  </a:highlight>
                  <a:latin typeface="Comic Sans MS" panose="030F0902030302020204" pitchFamily="66" charset="0"/>
                </a:rPr>
                <a:t>P</a:t>
              </a:r>
              <a:r>
                <a:rPr lang="en-GB" sz="2000" b="1" cap="none" spc="0">
                  <a:ln w="12700">
                    <a:noFill/>
                    <a:prstDash val="solid"/>
                  </a:ln>
                  <a:solidFill>
                    <a:srgbClr val="0070C0"/>
                  </a:solidFill>
                  <a:latin typeface="Comic Sans MS" panose="030F0902030302020204" pitchFamily="66" charset="0"/>
                </a:rPr>
                <a:t>unctuation</a:t>
              </a:r>
            </a:p>
            <a:p>
              <a:pPr>
                <a:lnSpc>
                  <a:spcPct val="150000"/>
                </a:lnSpc>
              </a:pPr>
              <a:r>
                <a:rPr lang="en-GB" sz="2000" b="1">
                  <a:ln w="12700">
                    <a:noFill/>
                    <a:prstDash val="solid"/>
                  </a:ln>
                  <a:solidFill>
                    <a:srgbClr val="0070C0"/>
                  </a:solidFill>
                  <a:highlight>
                    <a:srgbClr val="FFFF00"/>
                  </a:highlight>
                  <a:latin typeface="Comic Sans MS" panose="030F0902030302020204" pitchFamily="66" charset="0"/>
                </a:rPr>
                <a:t>S</a:t>
              </a:r>
              <a:r>
                <a:rPr lang="en-GB" sz="2000" b="1">
                  <a:ln w="12700">
                    <a:noFill/>
                    <a:prstDash val="solid"/>
                  </a:ln>
                  <a:solidFill>
                    <a:srgbClr val="0070C0"/>
                  </a:solidFill>
                  <a:latin typeface="Comic Sans MS" panose="030F0902030302020204" pitchFamily="66" charset="0"/>
                </a:rPr>
                <a:t>pelling</a:t>
              </a:r>
              <a:endParaRPr lang="en-GB" sz="2800" b="1" cap="none" spc="0">
                <a:ln w="12700">
                  <a:noFill/>
                  <a:prstDash val="solid"/>
                </a:ln>
                <a:solidFill>
                  <a:srgbClr val="0070C0"/>
                </a:solidFill>
                <a:latin typeface="Comic Sans MS" panose="030F0902030302020204" pitchFamily="66" charset="0"/>
              </a:endParaRPr>
            </a:p>
          </p:txBody>
        </p:sp>
      </p:grpSp>
      <p:sp>
        <p:nvSpPr>
          <p:cNvPr id="17" name="Title 1">
            <a:extLst>
              <a:ext uri="{FF2B5EF4-FFF2-40B4-BE49-F238E27FC236}">
                <a16:creationId xmlns:a16="http://schemas.microsoft.com/office/drawing/2014/main" id="{A5B35529-DF7E-0643-AF58-CF378D458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5159" y="196577"/>
            <a:ext cx="7474172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B050"/>
                </a:solidFill>
                <a:latin typeface="Comic Sans MS" panose="030F0902030302020204" pitchFamily="66" charset="0"/>
              </a:rPr>
              <a:t>Dictation</a:t>
            </a:r>
            <a:endParaRPr lang="en-US" sz="6000" b="1" dirty="0">
              <a:solidFill>
                <a:srgbClr val="00B050"/>
              </a:solidFill>
              <a:latin typeface="Comic Sans MS" panose="030F0902030302020204" pitchFamily="66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9CA0824-1A0B-0751-1C4F-288E174F1996}"/>
              </a:ext>
            </a:extLst>
          </p:cNvPr>
          <p:cNvSpPr txBox="1"/>
          <p:nvPr/>
        </p:nvSpPr>
        <p:spPr>
          <a:xfrm>
            <a:off x="3266797" y="1672243"/>
            <a:ext cx="8087840" cy="373179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AU" sz="2800" b="1" dirty="0">
                <a:latin typeface="Playberry First" panose="03050502060000000000" pitchFamily="66" charset="0"/>
              </a:rPr>
              <a:t>Rewrite the sentence as a:</a:t>
            </a:r>
          </a:p>
          <a:p>
            <a:pPr>
              <a:lnSpc>
                <a:spcPct val="150000"/>
              </a:lnSpc>
            </a:pPr>
            <a:endParaRPr lang="en-AU" b="1" dirty="0">
              <a:latin typeface="Playberry First" panose="03050502060000000000" pitchFamily="66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2800" b="1" dirty="0">
                <a:latin typeface="Playberry First" panose="03050502060000000000" pitchFamily="66" charset="0"/>
              </a:rPr>
              <a:t>Statement </a:t>
            </a:r>
            <a:r>
              <a:rPr lang="en-AU" sz="2800" b="1" dirty="0">
                <a:highlight>
                  <a:srgbClr val="FFFF00"/>
                </a:highlight>
                <a:latin typeface="Playberry First" panose="03050502060000000000" pitchFamily="66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2800" b="1" dirty="0">
                <a:latin typeface="Playberry First" panose="03050502060000000000" pitchFamily="66" charset="0"/>
              </a:rPr>
              <a:t>Question </a:t>
            </a:r>
            <a:r>
              <a:rPr lang="en-AU" sz="2800" b="1" dirty="0">
                <a:highlight>
                  <a:srgbClr val="FFFF00"/>
                </a:highlight>
                <a:latin typeface="Playberry First" panose="03050502060000000000" pitchFamily="66" charset="0"/>
              </a:rPr>
              <a:t>?</a:t>
            </a:r>
            <a:r>
              <a:rPr lang="en-AU" sz="2800" b="1" dirty="0">
                <a:latin typeface="Playberry First" panose="03050502060000000000" pitchFamily="66" charset="0"/>
              </a:rPr>
              <a:t>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2800" b="1" dirty="0">
                <a:latin typeface="Playberry First" panose="03050502060000000000" pitchFamily="66" charset="0"/>
              </a:rPr>
              <a:t>Command </a:t>
            </a:r>
            <a:r>
              <a:rPr lang="en-AU" sz="2800" b="1" dirty="0">
                <a:highlight>
                  <a:srgbClr val="FFFF00"/>
                </a:highlight>
                <a:latin typeface="Playberry First" panose="03050502060000000000" pitchFamily="66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2800" b="1" dirty="0">
                <a:latin typeface="Playberry First" panose="03050502060000000000" pitchFamily="66" charset="0"/>
              </a:rPr>
              <a:t>Exclamation </a:t>
            </a:r>
            <a:r>
              <a:rPr lang="en-AU" sz="2800" b="1" dirty="0">
                <a:highlight>
                  <a:srgbClr val="FFFF00"/>
                </a:highlight>
                <a:latin typeface="Playberry First" panose="03050502060000000000" pitchFamily="66" charset="0"/>
              </a:rPr>
              <a:t>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488719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E3CDCD-9938-2611-20A4-E1C2E7057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3226F87-8DE1-A6A4-FB48-73FDED5D4EEE}"/>
              </a:ext>
            </a:extLst>
          </p:cNvPr>
          <p:cNvSpPr/>
          <p:nvPr/>
        </p:nvSpPr>
        <p:spPr>
          <a:xfrm>
            <a:off x="0" y="0"/>
            <a:ext cx="2869035" cy="5817704"/>
          </a:xfrm>
          <a:prstGeom prst="rect">
            <a:avLst/>
          </a:prstGeom>
          <a:solidFill>
            <a:srgbClr val="F2FF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E4576A-79FC-27B5-C2F1-527446810895}"/>
              </a:ext>
            </a:extLst>
          </p:cNvPr>
          <p:cNvSpPr/>
          <p:nvPr/>
        </p:nvSpPr>
        <p:spPr>
          <a:xfrm>
            <a:off x="0" y="5817704"/>
            <a:ext cx="12192000" cy="10402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E5F18E3-0E79-DBA1-49D6-4F0060EB80DA}"/>
              </a:ext>
            </a:extLst>
          </p:cNvPr>
          <p:cNvGrpSpPr/>
          <p:nvPr/>
        </p:nvGrpSpPr>
        <p:grpSpPr>
          <a:xfrm>
            <a:off x="397762" y="1522140"/>
            <a:ext cx="2073509" cy="3263711"/>
            <a:chOff x="444964" y="1785052"/>
            <a:chExt cx="2073509" cy="326371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8472100-73BB-1B1F-05C3-8F07E5DF33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4964" y="1785052"/>
              <a:ext cx="903535" cy="1379989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1960C2F-B7D1-AF38-C3F6-B2E7F1AA4D4C}"/>
                </a:ext>
              </a:extLst>
            </p:cNvPr>
            <p:cNvSpPr/>
            <p:nvPr/>
          </p:nvSpPr>
          <p:spPr>
            <a:xfrm>
              <a:off x="527222" y="3160810"/>
              <a:ext cx="1991251" cy="188795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GB" sz="2000" b="1" cap="none" spc="0">
                  <a:ln w="12700">
                    <a:noFill/>
                    <a:prstDash val="solid"/>
                  </a:ln>
                  <a:solidFill>
                    <a:srgbClr val="0070C0"/>
                  </a:solidFill>
                  <a:highlight>
                    <a:srgbClr val="FFFF00"/>
                  </a:highlight>
                  <a:latin typeface="Comic Sans MS" panose="030F0902030302020204" pitchFamily="66" charset="0"/>
                </a:rPr>
                <a:t>C</a:t>
              </a:r>
              <a:r>
                <a:rPr lang="en-GB" sz="2000" b="1" cap="none" spc="0">
                  <a:ln w="12700">
                    <a:noFill/>
                    <a:prstDash val="solid"/>
                  </a:ln>
                  <a:solidFill>
                    <a:srgbClr val="0070C0"/>
                  </a:solidFill>
                  <a:latin typeface="Comic Sans MS" panose="030F0902030302020204" pitchFamily="66" charset="0"/>
                </a:rPr>
                <a:t>apital Letters</a:t>
              </a:r>
            </a:p>
            <a:p>
              <a:pPr>
                <a:lnSpc>
                  <a:spcPct val="150000"/>
                </a:lnSpc>
              </a:pPr>
              <a:r>
                <a:rPr lang="en-GB" sz="2000" b="1">
                  <a:ln w="12700">
                    <a:noFill/>
                    <a:prstDash val="solid"/>
                  </a:ln>
                  <a:solidFill>
                    <a:srgbClr val="0070C0"/>
                  </a:solidFill>
                  <a:highlight>
                    <a:srgbClr val="FFFF00"/>
                  </a:highlight>
                  <a:latin typeface="Comic Sans MS" panose="030F0902030302020204" pitchFamily="66" charset="0"/>
                </a:rPr>
                <a:t>O</a:t>
              </a:r>
              <a:r>
                <a:rPr lang="en-GB" sz="2000" b="1">
                  <a:ln w="12700">
                    <a:noFill/>
                    <a:prstDash val="solid"/>
                  </a:ln>
                  <a:solidFill>
                    <a:srgbClr val="0070C0"/>
                  </a:solidFill>
                  <a:latin typeface="Comic Sans MS" panose="030F0902030302020204" pitchFamily="66" charset="0"/>
                </a:rPr>
                <a:t>rder</a:t>
              </a:r>
            </a:p>
            <a:p>
              <a:pPr>
                <a:lnSpc>
                  <a:spcPct val="150000"/>
                </a:lnSpc>
              </a:pPr>
              <a:r>
                <a:rPr lang="en-GB" sz="2000" b="1" cap="none" spc="0">
                  <a:ln w="12700">
                    <a:noFill/>
                    <a:prstDash val="solid"/>
                  </a:ln>
                  <a:solidFill>
                    <a:srgbClr val="0070C0"/>
                  </a:solidFill>
                  <a:highlight>
                    <a:srgbClr val="FFFF00"/>
                  </a:highlight>
                  <a:latin typeface="Comic Sans MS" panose="030F0902030302020204" pitchFamily="66" charset="0"/>
                </a:rPr>
                <a:t>P</a:t>
              </a:r>
              <a:r>
                <a:rPr lang="en-GB" sz="2000" b="1" cap="none" spc="0">
                  <a:ln w="12700">
                    <a:noFill/>
                    <a:prstDash val="solid"/>
                  </a:ln>
                  <a:solidFill>
                    <a:srgbClr val="0070C0"/>
                  </a:solidFill>
                  <a:latin typeface="Comic Sans MS" panose="030F0902030302020204" pitchFamily="66" charset="0"/>
                </a:rPr>
                <a:t>unctuation</a:t>
              </a:r>
            </a:p>
            <a:p>
              <a:pPr>
                <a:lnSpc>
                  <a:spcPct val="150000"/>
                </a:lnSpc>
              </a:pPr>
              <a:r>
                <a:rPr lang="en-GB" sz="2000" b="1">
                  <a:ln w="12700">
                    <a:noFill/>
                    <a:prstDash val="solid"/>
                  </a:ln>
                  <a:solidFill>
                    <a:srgbClr val="0070C0"/>
                  </a:solidFill>
                  <a:highlight>
                    <a:srgbClr val="FFFF00"/>
                  </a:highlight>
                  <a:latin typeface="Comic Sans MS" panose="030F0902030302020204" pitchFamily="66" charset="0"/>
                </a:rPr>
                <a:t>S</a:t>
              </a:r>
              <a:r>
                <a:rPr lang="en-GB" sz="2000" b="1">
                  <a:ln w="12700">
                    <a:noFill/>
                    <a:prstDash val="solid"/>
                  </a:ln>
                  <a:solidFill>
                    <a:srgbClr val="0070C0"/>
                  </a:solidFill>
                  <a:latin typeface="Comic Sans MS" panose="030F0902030302020204" pitchFamily="66" charset="0"/>
                </a:rPr>
                <a:t>pelling</a:t>
              </a:r>
              <a:endParaRPr lang="en-GB" sz="2800" b="1" cap="none" spc="0">
                <a:ln w="12700">
                  <a:noFill/>
                  <a:prstDash val="solid"/>
                </a:ln>
                <a:solidFill>
                  <a:srgbClr val="0070C0"/>
                </a:solidFill>
                <a:latin typeface="Comic Sans MS" panose="030F0902030302020204" pitchFamily="66" charset="0"/>
              </a:endParaRPr>
            </a:p>
          </p:txBody>
        </p:sp>
      </p:grpSp>
      <p:sp>
        <p:nvSpPr>
          <p:cNvPr id="17" name="Title 1">
            <a:extLst>
              <a:ext uri="{FF2B5EF4-FFF2-40B4-BE49-F238E27FC236}">
                <a16:creationId xmlns:a16="http://schemas.microsoft.com/office/drawing/2014/main" id="{5DDCC21F-6226-FC0D-980F-320B349C0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5159" y="196577"/>
            <a:ext cx="7474172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B050"/>
                </a:solidFill>
                <a:latin typeface="Comic Sans MS" panose="030F0902030302020204" pitchFamily="66" charset="0"/>
              </a:rPr>
              <a:t>Dictation</a:t>
            </a:r>
            <a:endParaRPr lang="en-US" sz="6000" b="1" dirty="0">
              <a:solidFill>
                <a:srgbClr val="00B050"/>
              </a:solidFill>
              <a:latin typeface="Comic Sans MS" panose="030F0902030302020204" pitchFamily="66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CCD87C1-1517-E2A5-3F43-2916D176B93A}"/>
              </a:ext>
            </a:extLst>
          </p:cNvPr>
          <p:cNvSpPr txBox="1"/>
          <p:nvPr/>
        </p:nvSpPr>
        <p:spPr>
          <a:xfrm>
            <a:off x="3266797" y="1672243"/>
            <a:ext cx="8087840" cy="377795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AU" sz="3200" b="1" dirty="0">
                <a:latin typeface="Playberry First" panose="03050502060000000000" pitchFamily="66" charset="0"/>
              </a:rPr>
              <a:t>Identify</a:t>
            </a:r>
            <a:r>
              <a:rPr lang="en-AU" sz="2800" b="1" dirty="0">
                <a:latin typeface="Playberry First" panose="03050502060000000000" pitchFamily="66" charset="0"/>
              </a:rPr>
              <a:t> the:</a:t>
            </a:r>
          </a:p>
          <a:p>
            <a:pPr>
              <a:lnSpc>
                <a:spcPct val="150000"/>
              </a:lnSpc>
            </a:pPr>
            <a:endParaRPr lang="en-AU" b="1" dirty="0">
              <a:latin typeface="Playberry First" panose="03050502060000000000" pitchFamily="66" charset="0"/>
            </a:endParaRP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2800" b="1" dirty="0">
                <a:latin typeface="Playberry First" panose="03050502060000000000" pitchFamily="66" charset="0"/>
              </a:rPr>
              <a:t> </a:t>
            </a:r>
            <a:r>
              <a:rPr lang="en-AU" sz="2800" b="1" u="sng" dirty="0">
                <a:solidFill>
                  <a:srgbClr val="FF0000"/>
                </a:solidFill>
                <a:latin typeface="Playberry First" panose="03050502060000000000" pitchFamily="66" charset="0"/>
              </a:rPr>
              <a:t>N</a:t>
            </a:r>
            <a:r>
              <a:rPr lang="en-AU" sz="2800" b="1" u="sng" dirty="0">
                <a:latin typeface="Playberry First" panose="03050502060000000000" pitchFamily="66" charset="0"/>
              </a:rPr>
              <a:t>oun</a:t>
            </a:r>
            <a:endParaRPr lang="en-AU" sz="2800" b="1" u="sng" dirty="0">
              <a:highlight>
                <a:srgbClr val="FFFF00"/>
              </a:highlight>
              <a:latin typeface="Playberry First" panose="03050502060000000000" pitchFamily="66" charset="0"/>
            </a:endParaRP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2800" b="1" dirty="0">
                <a:latin typeface="Playberry First" panose="03050502060000000000" pitchFamily="66" charset="0"/>
              </a:rPr>
              <a:t> </a:t>
            </a:r>
            <a:r>
              <a:rPr lang="en-AU" sz="2800" b="1" u="sng" dirty="0">
                <a:solidFill>
                  <a:srgbClr val="FF0000"/>
                </a:solidFill>
                <a:latin typeface="Playberry First" panose="03050502060000000000" pitchFamily="66" charset="0"/>
              </a:rPr>
              <a:t>V</a:t>
            </a:r>
            <a:r>
              <a:rPr lang="en-AU" sz="2800" b="1" u="sng" dirty="0">
                <a:latin typeface="Playberry First" panose="03050502060000000000" pitchFamily="66" charset="0"/>
              </a:rPr>
              <a:t>erbs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2800" b="1" dirty="0">
                <a:latin typeface="Playberry First" panose="03050502060000000000" pitchFamily="66" charset="0"/>
              </a:rPr>
              <a:t> </a:t>
            </a:r>
            <a:r>
              <a:rPr lang="en-AU" sz="2800" b="1" u="sng" dirty="0">
                <a:solidFill>
                  <a:srgbClr val="FF0000"/>
                </a:solidFill>
                <a:latin typeface="Playberry First" panose="03050502060000000000" pitchFamily="66" charset="0"/>
              </a:rPr>
              <a:t>A</a:t>
            </a:r>
            <a:r>
              <a:rPr lang="en-AU" sz="2800" b="1" u="sng" dirty="0">
                <a:latin typeface="Playberry First" panose="03050502060000000000" pitchFamily="66" charset="0"/>
              </a:rPr>
              <a:t>djectives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2800" b="1" dirty="0">
                <a:latin typeface="Playberry First" panose="03050502060000000000" pitchFamily="66" charset="0"/>
              </a:rPr>
              <a:t> </a:t>
            </a:r>
            <a:r>
              <a:rPr lang="en-AU" sz="2800" b="1" u="sng" dirty="0">
                <a:solidFill>
                  <a:srgbClr val="FF0000"/>
                </a:solidFill>
                <a:latin typeface="Playberry First" panose="03050502060000000000" pitchFamily="66" charset="0"/>
              </a:rPr>
              <a:t>P</a:t>
            </a:r>
            <a:r>
              <a:rPr lang="en-AU" sz="2800" b="1" u="sng" dirty="0">
                <a:latin typeface="Playberry First" panose="03050502060000000000" pitchFamily="66" charset="0"/>
              </a:rPr>
              <a:t>ronouns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74997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772AD8-060C-E832-7103-1F390F991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65FCFBE-54B3-F8FC-6E5F-4D6374E48057}"/>
              </a:ext>
            </a:extLst>
          </p:cNvPr>
          <p:cNvSpPr/>
          <p:nvPr/>
        </p:nvSpPr>
        <p:spPr>
          <a:xfrm>
            <a:off x="0" y="0"/>
            <a:ext cx="2869035" cy="5817704"/>
          </a:xfrm>
          <a:prstGeom prst="rect">
            <a:avLst/>
          </a:prstGeom>
          <a:solidFill>
            <a:srgbClr val="F2FF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50E9BF1-FC27-50D4-325C-9FFF53345468}"/>
              </a:ext>
            </a:extLst>
          </p:cNvPr>
          <p:cNvSpPr/>
          <p:nvPr/>
        </p:nvSpPr>
        <p:spPr>
          <a:xfrm>
            <a:off x="0" y="5817704"/>
            <a:ext cx="12192000" cy="10402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809BC72-CA7D-861B-72C5-382264CE5FDF}"/>
              </a:ext>
            </a:extLst>
          </p:cNvPr>
          <p:cNvGrpSpPr/>
          <p:nvPr/>
        </p:nvGrpSpPr>
        <p:grpSpPr>
          <a:xfrm>
            <a:off x="397762" y="1522140"/>
            <a:ext cx="2073509" cy="3263711"/>
            <a:chOff x="444964" y="1785052"/>
            <a:chExt cx="2073509" cy="326371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9DE8848-BC31-4782-6615-D68B0B7A82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4964" y="1785052"/>
              <a:ext cx="903535" cy="1379989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2B5BC76-05D3-B86B-D666-60EA17126503}"/>
                </a:ext>
              </a:extLst>
            </p:cNvPr>
            <p:cNvSpPr/>
            <p:nvPr/>
          </p:nvSpPr>
          <p:spPr>
            <a:xfrm>
              <a:off x="527222" y="3160810"/>
              <a:ext cx="1991251" cy="188795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GB" sz="2000" b="1" cap="none" spc="0">
                  <a:ln w="12700">
                    <a:noFill/>
                    <a:prstDash val="solid"/>
                  </a:ln>
                  <a:solidFill>
                    <a:srgbClr val="0070C0"/>
                  </a:solidFill>
                  <a:highlight>
                    <a:srgbClr val="FFFF00"/>
                  </a:highlight>
                  <a:latin typeface="Comic Sans MS" panose="030F0902030302020204" pitchFamily="66" charset="0"/>
                </a:rPr>
                <a:t>C</a:t>
              </a:r>
              <a:r>
                <a:rPr lang="en-GB" sz="2000" b="1" cap="none" spc="0">
                  <a:ln w="12700">
                    <a:noFill/>
                    <a:prstDash val="solid"/>
                  </a:ln>
                  <a:solidFill>
                    <a:srgbClr val="0070C0"/>
                  </a:solidFill>
                  <a:latin typeface="Comic Sans MS" panose="030F0902030302020204" pitchFamily="66" charset="0"/>
                </a:rPr>
                <a:t>apital Letters</a:t>
              </a:r>
            </a:p>
            <a:p>
              <a:pPr>
                <a:lnSpc>
                  <a:spcPct val="150000"/>
                </a:lnSpc>
              </a:pPr>
              <a:r>
                <a:rPr lang="en-GB" sz="2000" b="1">
                  <a:ln w="12700">
                    <a:noFill/>
                    <a:prstDash val="solid"/>
                  </a:ln>
                  <a:solidFill>
                    <a:srgbClr val="0070C0"/>
                  </a:solidFill>
                  <a:highlight>
                    <a:srgbClr val="FFFF00"/>
                  </a:highlight>
                  <a:latin typeface="Comic Sans MS" panose="030F0902030302020204" pitchFamily="66" charset="0"/>
                </a:rPr>
                <a:t>O</a:t>
              </a:r>
              <a:r>
                <a:rPr lang="en-GB" sz="2000" b="1">
                  <a:ln w="12700">
                    <a:noFill/>
                    <a:prstDash val="solid"/>
                  </a:ln>
                  <a:solidFill>
                    <a:srgbClr val="0070C0"/>
                  </a:solidFill>
                  <a:latin typeface="Comic Sans MS" panose="030F0902030302020204" pitchFamily="66" charset="0"/>
                </a:rPr>
                <a:t>rder</a:t>
              </a:r>
            </a:p>
            <a:p>
              <a:pPr>
                <a:lnSpc>
                  <a:spcPct val="150000"/>
                </a:lnSpc>
              </a:pPr>
              <a:r>
                <a:rPr lang="en-GB" sz="2000" b="1" cap="none" spc="0">
                  <a:ln w="12700">
                    <a:noFill/>
                    <a:prstDash val="solid"/>
                  </a:ln>
                  <a:solidFill>
                    <a:srgbClr val="0070C0"/>
                  </a:solidFill>
                  <a:highlight>
                    <a:srgbClr val="FFFF00"/>
                  </a:highlight>
                  <a:latin typeface="Comic Sans MS" panose="030F0902030302020204" pitchFamily="66" charset="0"/>
                </a:rPr>
                <a:t>P</a:t>
              </a:r>
              <a:r>
                <a:rPr lang="en-GB" sz="2000" b="1" cap="none" spc="0">
                  <a:ln w="12700">
                    <a:noFill/>
                    <a:prstDash val="solid"/>
                  </a:ln>
                  <a:solidFill>
                    <a:srgbClr val="0070C0"/>
                  </a:solidFill>
                  <a:latin typeface="Comic Sans MS" panose="030F0902030302020204" pitchFamily="66" charset="0"/>
                </a:rPr>
                <a:t>unctuation</a:t>
              </a:r>
            </a:p>
            <a:p>
              <a:pPr>
                <a:lnSpc>
                  <a:spcPct val="150000"/>
                </a:lnSpc>
              </a:pPr>
              <a:r>
                <a:rPr lang="en-GB" sz="2000" b="1">
                  <a:ln w="12700">
                    <a:noFill/>
                    <a:prstDash val="solid"/>
                  </a:ln>
                  <a:solidFill>
                    <a:srgbClr val="0070C0"/>
                  </a:solidFill>
                  <a:highlight>
                    <a:srgbClr val="FFFF00"/>
                  </a:highlight>
                  <a:latin typeface="Comic Sans MS" panose="030F0902030302020204" pitchFamily="66" charset="0"/>
                </a:rPr>
                <a:t>S</a:t>
              </a:r>
              <a:r>
                <a:rPr lang="en-GB" sz="2000" b="1">
                  <a:ln w="12700">
                    <a:noFill/>
                    <a:prstDash val="solid"/>
                  </a:ln>
                  <a:solidFill>
                    <a:srgbClr val="0070C0"/>
                  </a:solidFill>
                  <a:latin typeface="Comic Sans MS" panose="030F0902030302020204" pitchFamily="66" charset="0"/>
                </a:rPr>
                <a:t>pelling</a:t>
              </a:r>
              <a:endParaRPr lang="en-GB" sz="2800" b="1" cap="none" spc="0">
                <a:ln w="12700">
                  <a:noFill/>
                  <a:prstDash val="solid"/>
                </a:ln>
                <a:solidFill>
                  <a:srgbClr val="0070C0"/>
                </a:solidFill>
                <a:latin typeface="Comic Sans MS" panose="030F0902030302020204" pitchFamily="66" charset="0"/>
              </a:endParaRPr>
            </a:p>
          </p:txBody>
        </p:sp>
      </p:grpSp>
      <p:sp>
        <p:nvSpPr>
          <p:cNvPr id="17" name="Title 1">
            <a:extLst>
              <a:ext uri="{FF2B5EF4-FFF2-40B4-BE49-F238E27FC236}">
                <a16:creationId xmlns:a16="http://schemas.microsoft.com/office/drawing/2014/main" id="{99FEC9DC-AE7F-E521-C46D-4461B4652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5159" y="196577"/>
            <a:ext cx="7474172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B050"/>
                </a:solidFill>
                <a:latin typeface="Comic Sans MS" panose="030F0902030302020204" pitchFamily="66" charset="0"/>
              </a:rPr>
              <a:t>Dictation</a:t>
            </a:r>
            <a:endParaRPr lang="en-US" sz="6000" b="1" dirty="0">
              <a:solidFill>
                <a:srgbClr val="00B050"/>
              </a:solidFill>
              <a:latin typeface="Comic Sans MS" panose="030F0902030302020204" pitchFamily="66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71F38A6-108D-754F-EF6B-4335C75D81B9}"/>
              </a:ext>
            </a:extLst>
          </p:cNvPr>
          <p:cNvSpPr txBox="1"/>
          <p:nvPr/>
        </p:nvSpPr>
        <p:spPr>
          <a:xfrm>
            <a:off x="3266796" y="1672243"/>
            <a:ext cx="8445183" cy="355481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AU" sz="3200" b="1" dirty="0">
                <a:latin typeface="Playberry First" panose="03050502060000000000" pitchFamily="66" charset="0"/>
              </a:rPr>
              <a:t>Write the sentence using this week’s:</a:t>
            </a:r>
          </a:p>
          <a:p>
            <a:pPr>
              <a:lnSpc>
                <a:spcPct val="150000"/>
              </a:lnSpc>
            </a:pPr>
            <a:endParaRPr lang="en-AU" sz="3200" b="1" dirty="0">
              <a:latin typeface="Playberry First" panose="03050502060000000000" pitchFamily="66" charset="0"/>
            </a:endParaRPr>
          </a:p>
          <a:p>
            <a:pPr>
              <a:lnSpc>
                <a:spcPct val="150000"/>
              </a:lnSpc>
            </a:pPr>
            <a:r>
              <a:rPr lang="en-AU" sz="2000" b="1" dirty="0">
                <a:latin typeface="Playberry First" panose="03050502060000000000" pitchFamily="66" charset="0"/>
              </a:rPr>
              <a:t>                   </a:t>
            </a:r>
            <a:r>
              <a:rPr lang="en-AU" sz="3200" b="1" dirty="0">
                <a:latin typeface="Playberry First" panose="03050502060000000000" pitchFamily="66" charset="0"/>
              </a:rPr>
              <a:t>HEART WORDS</a:t>
            </a:r>
          </a:p>
          <a:p>
            <a:pPr>
              <a:lnSpc>
                <a:spcPct val="150000"/>
              </a:lnSpc>
            </a:pPr>
            <a:endParaRPr lang="en-AU" sz="3200" b="1" dirty="0">
              <a:latin typeface="Playberry First" panose="03050502060000000000" pitchFamily="66" charset="0"/>
            </a:endParaRPr>
          </a:p>
          <a:p>
            <a:pPr>
              <a:lnSpc>
                <a:spcPct val="150000"/>
              </a:lnSpc>
            </a:pPr>
            <a:r>
              <a:rPr lang="en-AU" sz="2400" b="1" dirty="0">
                <a:latin typeface="Playberry First" panose="03050502060000000000" pitchFamily="66" charset="0"/>
              </a:rPr>
              <a:t>           Can you use more than one?</a:t>
            </a:r>
            <a:endParaRPr lang="en-AU" sz="1600" b="1" dirty="0">
              <a:latin typeface="Playberry First" panose="03050502060000000000" pitchFamily="66" charset="0"/>
            </a:endParaRPr>
          </a:p>
        </p:txBody>
      </p:sp>
      <p:pic>
        <p:nvPicPr>
          <p:cNvPr id="3" name="Graphic 8" descr="Heart with solid fill">
            <a:extLst>
              <a:ext uri="{FF2B5EF4-FFF2-40B4-BE49-F238E27FC236}">
                <a16:creationId xmlns:a16="http://schemas.microsoft.com/office/drawing/2014/main" id="{DCDA9D3D-FB89-1543-BEB3-F0B7B61FE8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18321" y="3038168"/>
            <a:ext cx="686963" cy="686963"/>
          </a:xfrm>
          <a:prstGeom prst="rect">
            <a:avLst/>
          </a:prstGeom>
        </p:spPr>
      </p:pic>
      <p:pic>
        <p:nvPicPr>
          <p:cNvPr id="5" name="Graphic 8" descr="Heart with solid fill">
            <a:extLst>
              <a:ext uri="{FF2B5EF4-FFF2-40B4-BE49-F238E27FC236}">
                <a16:creationId xmlns:a16="http://schemas.microsoft.com/office/drawing/2014/main" id="{B4BEFB28-9CCB-9171-B621-B98362C177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57586" y="3038168"/>
            <a:ext cx="686963" cy="68696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384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150AAA-AA00-46B1-6247-87E5304FE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87EFCBD-6718-B3C0-F0A3-7ABE7D709044}"/>
              </a:ext>
            </a:extLst>
          </p:cNvPr>
          <p:cNvSpPr/>
          <p:nvPr/>
        </p:nvSpPr>
        <p:spPr>
          <a:xfrm>
            <a:off x="0" y="0"/>
            <a:ext cx="2869035" cy="5817704"/>
          </a:xfrm>
          <a:prstGeom prst="rect">
            <a:avLst/>
          </a:prstGeom>
          <a:solidFill>
            <a:srgbClr val="F2FF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BDFC8B4-58E7-5FFC-1054-794410EC852C}"/>
              </a:ext>
            </a:extLst>
          </p:cNvPr>
          <p:cNvSpPr/>
          <p:nvPr/>
        </p:nvSpPr>
        <p:spPr>
          <a:xfrm>
            <a:off x="0" y="5817704"/>
            <a:ext cx="12192000" cy="10402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830753D-A540-CA6B-8C4B-602AA9433E29}"/>
              </a:ext>
            </a:extLst>
          </p:cNvPr>
          <p:cNvGrpSpPr/>
          <p:nvPr/>
        </p:nvGrpSpPr>
        <p:grpSpPr>
          <a:xfrm>
            <a:off x="397762" y="1522140"/>
            <a:ext cx="2073509" cy="3263711"/>
            <a:chOff x="444964" y="1785052"/>
            <a:chExt cx="2073509" cy="326371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B8505BB-F461-2C1F-C380-E18B4772AD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4964" y="1785052"/>
              <a:ext cx="903535" cy="1379989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34A333D-3060-7DDE-FB47-28C5878D284A}"/>
                </a:ext>
              </a:extLst>
            </p:cNvPr>
            <p:cNvSpPr/>
            <p:nvPr/>
          </p:nvSpPr>
          <p:spPr>
            <a:xfrm>
              <a:off x="527222" y="3160810"/>
              <a:ext cx="1991251" cy="188795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GB" sz="2000" b="1" cap="none" spc="0">
                  <a:ln w="12700">
                    <a:noFill/>
                    <a:prstDash val="solid"/>
                  </a:ln>
                  <a:solidFill>
                    <a:srgbClr val="0070C0"/>
                  </a:solidFill>
                  <a:highlight>
                    <a:srgbClr val="FFFF00"/>
                  </a:highlight>
                  <a:latin typeface="Comic Sans MS" panose="030F0902030302020204" pitchFamily="66" charset="0"/>
                </a:rPr>
                <a:t>C</a:t>
              </a:r>
              <a:r>
                <a:rPr lang="en-GB" sz="2000" b="1" cap="none" spc="0">
                  <a:ln w="12700">
                    <a:noFill/>
                    <a:prstDash val="solid"/>
                  </a:ln>
                  <a:solidFill>
                    <a:srgbClr val="0070C0"/>
                  </a:solidFill>
                  <a:latin typeface="Comic Sans MS" panose="030F0902030302020204" pitchFamily="66" charset="0"/>
                </a:rPr>
                <a:t>apital Letters</a:t>
              </a:r>
            </a:p>
            <a:p>
              <a:pPr>
                <a:lnSpc>
                  <a:spcPct val="150000"/>
                </a:lnSpc>
              </a:pPr>
              <a:r>
                <a:rPr lang="en-GB" sz="2000" b="1">
                  <a:ln w="12700">
                    <a:noFill/>
                    <a:prstDash val="solid"/>
                  </a:ln>
                  <a:solidFill>
                    <a:srgbClr val="0070C0"/>
                  </a:solidFill>
                  <a:highlight>
                    <a:srgbClr val="FFFF00"/>
                  </a:highlight>
                  <a:latin typeface="Comic Sans MS" panose="030F0902030302020204" pitchFamily="66" charset="0"/>
                </a:rPr>
                <a:t>O</a:t>
              </a:r>
              <a:r>
                <a:rPr lang="en-GB" sz="2000" b="1">
                  <a:ln w="12700">
                    <a:noFill/>
                    <a:prstDash val="solid"/>
                  </a:ln>
                  <a:solidFill>
                    <a:srgbClr val="0070C0"/>
                  </a:solidFill>
                  <a:latin typeface="Comic Sans MS" panose="030F0902030302020204" pitchFamily="66" charset="0"/>
                </a:rPr>
                <a:t>rder</a:t>
              </a:r>
            </a:p>
            <a:p>
              <a:pPr>
                <a:lnSpc>
                  <a:spcPct val="150000"/>
                </a:lnSpc>
              </a:pPr>
              <a:r>
                <a:rPr lang="en-GB" sz="2000" b="1" cap="none" spc="0">
                  <a:ln w="12700">
                    <a:noFill/>
                    <a:prstDash val="solid"/>
                  </a:ln>
                  <a:solidFill>
                    <a:srgbClr val="0070C0"/>
                  </a:solidFill>
                  <a:highlight>
                    <a:srgbClr val="FFFF00"/>
                  </a:highlight>
                  <a:latin typeface="Comic Sans MS" panose="030F0902030302020204" pitchFamily="66" charset="0"/>
                </a:rPr>
                <a:t>P</a:t>
              </a:r>
              <a:r>
                <a:rPr lang="en-GB" sz="2000" b="1" cap="none" spc="0">
                  <a:ln w="12700">
                    <a:noFill/>
                    <a:prstDash val="solid"/>
                  </a:ln>
                  <a:solidFill>
                    <a:srgbClr val="0070C0"/>
                  </a:solidFill>
                  <a:latin typeface="Comic Sans MS" panose="030F0902030302020204" pitchFamily="66" charset="0"/>
                </a:rPr>
                <a:t>unctuation</a:t>
              </a:r>
            </a:p>
            <a:p>
              <a:pPr>
                <a:lnSpc>
                  <a:spcPct val="150000"/>
                </a:lnSpc>
              </a:pPr>
              <a:r>
                <a:rPr lang="en-GB" sz="2000" b="1">
                  <a:ln w="12700">
                    <a:noFill/>
                    <a:prstDash val="solid"/>
                  </a:ln>
                  <a:solidFill>
                    <a:srgbClr val="0070C0"/>
                  </a:solidFill>
                  <a:highlight>
                    <a:srgbClr val="FFFF00"/>
                  </a:highlight>
                  <a:latin typeface="Comic Sans MS" panose="030F0902030302020204" pitchFamily="66" charset="0"/>
                </a:rPr>
                <a:t>S</a:t>
              </a:r>
              <a:r>
                <a:rPr lang="en-GB" sz="2000" b="1">
                  <a:ln w="12700">
                    <a:noFill/>
                    <a:prstDash val="solid"/>
                  </a:ln>
                  <a:solidFill>
                    <a:srgbClr val="0070C0"/>
                  </a:solidFill>
                  <a:latin typeface="Comic Sans MS" panose="030F0902030302020204" pitchFamily="66" charset="0"/>
                </a:rPr>
                <a:t>pelling</a:t>
              </a:r>
              <a:endParaRPr lang="en-GB" sz="2800" b="1" cap="none" spc="0">
                <a:ln w="12700">
                  <a:noFill/>
                  <a:prstDash val="solid"/>
                </a:ln>
                <a:solidFill>
                  <a:srgbClr val="0070C0"/>
                </a:solidFill>
                <a:latin typeface="Comic Sans MS" panose="030F0902030302020204" pitchFamily="66" charset="0"/>
              </a:endParaRPr>
            </a:p>
          </p:txBody>
        </p:sp>
      </p:grpSp>
      <p:sp>
        <p:nvSpPr>
          <p:cNvPr id="17" name="Title 1">
            <a:extLst>
              <a:ext uri="{FF2B5EF4-FFF2-40B4-BE49-F238E27FC236}">
                <a16:creationId xmlns:a16="http://schemas.microsoft.com/office/drawing/2014/main" id="{4A65D2F5-106C-9E3E-418A-C27D41A88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5159" y="196577"/>
            <a:ext cx="7474172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B050"/>
                </a:solidFill>
                <a:latin typeface="Comic Sans MS" panose="030F0902030302020204" pitchFamily="66" charset="0"/>
              </a:rPr>
              <a:t>Dictation</a:t>
            </a:r>
            <a:endParaRPr lang="en-US" sz="6000" b="1" dirty="0">
              <a:solidFill>
                <a:srgbClr val="00B050"/>
              </a:solidFill>
              <a:latin typeface="Comic Sans MS" panose="030F0902030302020204" pitchFamily="66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2895B6A-C6B7-8AB4-9057-11D4DED85025}"/>
              </a:ext>
            </a:extLst>
          </p:cNvPr>
          <p:cNvSpPr txBox="1"/>
          <p:nvPr/>
        </p:nvSpPr>
        <p:spPr>
          <a:xfrm>
            <a:off x="3266797" y="1970908"/>
            <a:ext cx="8445183" cy="291618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AU" sz="3600" b="1" dirty="0">
                <a:latin typeface="Playberry First" panose="03050502060000000000" pitchFamily="66" charset="0"/>
              </a:rPr>
              <a:t>Rewrite the sentence and add a </a:t>
            </a:r>
            <a:r>
              <a:rPr lang="en-AU" sz="3600" b="1" u="sng" dirty="0">
                <a:latin typeface="Playberry First" panose="03050502060000000000" pitchFamily="66" charset="0"/>
              </a:rPr>
              <a:t>subordinating conjunction</a:t>
            </a:r>
            <a:r>
              <a:rPr lang="en-AU" sz="3600" b="1" dirty="0">
                <a:latin typeface="Playberry First" panose="03050502060000000000" pitchFamily="66" charset="0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en-AU" sz="3200" b="1" dirty="0">
              <a:latin typeface="Playberry First" panose="03050502060000000000" pitchFamily="66" charset="0"/>
            </a:endParaRPr>
          </a:p>
          <a:p>
            <a:pPr algn="ctr">
              <a:lnSpc>
                <a:spcPct val="150000"/>
              </a:lnSpc>
            </a:pPr>
            <a:r>
              <a:rPr lang="en-AU" sz="2000" b="1" dirty="0">
                <a:latin typeface="Playberry First" panose="03050502060000000000" pitchFamily="66" charset="0"/>
              </a:rPr>
              <a:t>Examples: because, though, if, before, with, which . . . </a:t>
            </a:r>
            <a:endParaRPr lang="en-AU" sz="1400" b="1" dirty="0">
              <a:latin typeface="Playberry First" panose="03050502060000000000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64265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9CAE0-BD6D-789B-997F-B5241A84E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6AC1DC0-9502-B6A8-68B9-5DD4D5049694}"/>
              </a:ext>
            </a:extLst>
          </p:cNvPr>
          <p:cNvSpPr/>
          <p:nvPr/>
        </p:nvSpPr>
        <p:spPr>
          <a:xfrm>
            <a:off x="0" y="0"/>
            <a:ext cx="2869035" cy="5817704"/>
          </a:xfrm>
          <a:prstGeom prst="rect">
            <a:avLst/>
          </a:prstGeom>
          <a:solidFill>
            <a:srgbClr val="F2FF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E1B00B-EF09-5267-D735-FAC798328915}"/>
              </a:ext>
            </a:extLst>
          </p:cNvPr>
          <p:cNvSpPr/>
          <p:nvPr/>
        </p:nvSpPr>
        <p:spPr>
          <a:xfrm>
            <a:off x="0" y="5817704"/>
            <a:ext cx="12192000" cy="10402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8A46656-1981-8141-1ED5-539453FB4279}"/>
              </a:ext>
            </a:extLst>
          </p:cNvPr>
          <p:cNvGrpSpPr/>
          <p:nvPr/>
        </p:nvGrpSpPr>
        <p:grpSpPr>
          <a:xfrm>
            <a:off x="397762" y="1522140"/>
            <a:ext cx="2073509" cy="3263711"/>
            <a:chOff x="444964" y="1785052"/>
            <a:chExt cx="2073509" cy="326371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C34F99C-FA3C-474D-E81D-0B2BB9B0E5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4964" y="1785052"/>
              <a:ext cx="903535" cy="1379989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7CB9267-9B93-D18C-8683-0D18254DE435}"/>
                </a:ext>
              </a:extLst>
            </p:cNvPr>
            <p:cNvSpPr/>
            <p:nvPr/>
          </p:nvSpPr>
          <p:spPr>
            <a:xfrm>
              <a:off x="527222" y="3160810"/>
              <a:ext cx="1991251" cy="188795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GB" sz="2000" b="1" cap="none" spc="0">
                  <a:ln w="12700">
                    <a:noFill/>
                    <a:prstDash val="solid"/>
                  </a:ln>
                  <a:solidFill>
                    <a:srgbClr val="0070C0"/>
                  </a:solidFill>
                  <a:highlight>
                    <a:srgbClr val="FFFF00"/>
                  </a:highlight>
                  <a:latin typeface="Comic Sans MS" panose="030F0902030302020204" pitchFamily="66" charset="0"/>
                </a:rPr>
                <a:t>C</a:t>
              </a:r>
              <a:r>
                <a:rPr lang="en-GB" sz="2000" b="1" cap="none" spc="0">
                  <a:ln w="12700">
                    <a:noFill/>
                    <a:prstDash val="solid"/>
                  </a:ln>
                  <a:solidFill>
                    <a:srgbClr val="0070C0"/>
                  </a:solidFill>
                  <a:latin typeface="Comic Sans MS" panose="030F0902030302020204" pitchFamily="66" charset="0"/>
                </a:rPr>
                <a:t>apital Letters</a:t>
              </a:r>
            </a:p>
            <a:p>
              <a:pPr>
                <a:lnSpc>
                  <a:spcPct val="150000"/>
                </a:lnSpc>
              </a:pPr>
              <a:r>
                <a:rPr lang="en-GB" sz="2000" b="1">
                  <a:ln w="12700">
                    <a:noFill/>
                    <a:prstDash val="solid"/>
                  </a:ln>
                  <a:solidFill>
                    <a:srgbClr val="0070C0"/>
                  </a:solidFill>
                  <a:highlight>
                    <a:srgbClr val="FFFF00"/>
                  </a:highlight>
                  <a:latin typeface="Comic Sans MS" panose="030F0902030302020204" pitchFamily="66" charset="0"/>
                </a:rPr>
                <a:t>O</a:t>
              </a:r>
              <a:r>
                <a:rPr lang="en-GB" sz="2000" b="1">
                  <a:ln w="12700">
                    <a:noFill/>
                    <a:prstDash val="solid"/>
                  </a:ln>
                  <a:solidFill>
                    <a:srgbClr val="0070C0"/>
                  </a:solidFill>
                  <a:latin typeface="Comic Sans MS" panose="030F0902030302020204" pitchFamily="66" charset="0"/>
                </a:rPr>
                <a:t>rder</a:t>
              </a:r>
            </a:p>
            <a:p>
              <a:pPr>
                <a:lnSpc>
                  <a:spcPct val="150000"/>
                </a:lnSpc>
              </a:pPr>
              <a:r>
                <a:rPr lang="en-GB" sz="2000" b="1" cap="none" spc="0">
                  <a:ln w="12700">
                    <a:noFill/>
                    <a:prstDash val="solid"/>
                  </a:ln>
                  <a:solidFill>
                    <a:srgbClr val="0070C0"/>
                  </a:solidFill>
                  <a:highlight>
                    <a:srgbClr val="FFFF00"/>
                  </a:highlight>
                  <a:latin typeface="Comic Sans MS" panose="030F0902030302020204" pitchFamily="66" charset="0"/>
                </a:rPr>
                <a:t>P</a:t>
              </a:r>
              <a:r>
                <a:rPr lang="en-GB" sz="2000" b="1" cap="none" spc="0">
                  <a:ln w="12700">
                    <a:noFill/>
                    <a:prstDash val="solid"/>
                  </a:ln>
                  <a:solidFill>
                    <a:srgbClr val="0070C0"/>
                  </a:solidFill>
                  <a:latin typeface="Comic Sans MS" panose="030F0902030302020204" pitchFamily="66" charset="0"/>
                </a:rPr>
                <a:t>unctuation</a:t>
              </a:r>
            </a:p>
            <a:p>
              <a:pPr>
                <a:lnSpc>
                  <a:spcPct val="150000"/>
                </a:lnSpc>
              </a:pPr>
              <a:r>
                <a:rPr lang="en-GB" sz="2000" b="1">
                  <a:ln w="12700">
                    <a:noFill/>
                    <a:prstDash val="solid"/>
                  </a:ln>
                  <a:solidFill>
                    <a:srgbClr val="0070C0"/>
                  </a:solidFill>
                  <a:highlight>
                    <a:srgbClr val="FFFF00"/>
                  </a:highlight>
                  <a:latin typeface="Comic Sans MS" panose="030F0902030302020204" pitchFamily="66" charset="0"/>
                </a:rPr>
                <a:t>S</a:t>
              </a:r>
              <a:r>
                <a:rPr lang="en-GB" sz="2000" b="1">
                  <a:ln w="12700">
                    <a:noFill/>
                    <a:prstDash val="solid"/>
                  </a:ln>
                  <a:solidFill>
                    <a:srgbClr val="0070C0"/>
                  </a:solidFill>
                  <a:latin typeface="Comic Sans MS" panose="030F0902030302020204" pitchFamily="66" charset="0"/>
                </a:rPr>
                <a:t>pelling</a:t>
              </a:r>
              <a:endParaRPr lang="en-GB" sz="2800" b="1" cap="none" spc="0">
                <a:ln w="12700">
                  <a:noFill/>
                  <a:prstDash val="solid"/>
                </a:ln>
                <a:solidFill>
                  <a:srgbClr val="0070C0"/>
                </a:solidFill>
                <a:latin typeface="Comic Sans MS" panose="030F0902030302020204" pitchFamily="66" charset="0"/>
              </a:endParaRPr>
            </a:p>
          </p:txBody>
        </p:sp>
      </p:grpSp>
      <p:sp>
        <p:nvSpPr>
          <p:cNvPr id="17" name="Title 1">
            <a:extLst>
              <a:ext uri="{FF2B5EF4-FFF2-40B4-BE49-F238E27FC236}">
                <a16:creationId xmlns:a16="http://schemas.microsoft.com/office/drawing/2014/main" id="{B4B556FF-DDB7-2278-0243-79B0C6B44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5159" y="196577"/>
            <a:ext cx="7474172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B050"/>
                </a:solidFill>
                <a:latin typeface="Comic Sans MS" panose="030F0902030302020204" pitchFamily="66" charset="0"/>
              </a:rPr>
              <a:t>Dictation</a:t>
            </a:r>
            <a:endParaRPr lang="en-US" sz="6000" b="1" dirty="0">
              <a:solidFill>
                <a:srgbClr val="00B050"/>
              </a:solidFill>
              <a:latin typeface="Comic Sans MS" panose="030F0902030302020204" pitchFamily="66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64A134-83E7-5E9E-1923-AE7E60A352B2}"/>
              </a:ext>
            </a:extLst>
          </p:cNvPr>
          <p:cNvSpPr txBox="1"/>
          <p:nvPr/>
        </p:nvSpPr>
        <p:spPr>
          <a:xfrm>
            <a:off x="3266797" y="1970908"/>
            <a:ext cx="8445183" cy="291618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AU" sz="3600" b="1" dirty="0">
                <a:latin typeface="Playberry First" panose="03050502060000000000" pitchFamily="66" charset="0"/>
              </a:rPr>
              <a:t>Rewrite the sentence, changing the </a:t>
            </a:r>
            <a:r>
              <a:rPr lang="en-AU" sz="3600" b="1" u="sng" dirty="0">
                <a:latin typeface="Playberry First" panose="03050502060000000000" pitchFamily="66" charset="0"/>
              </a:rPr>
              <a:t>tense</a:t>
            </a:r>
            <a:r>
              <a:rPr lang="en-AU" sz="3600" b="1" dirty="0">
                <a:latin typeface="Playberry First" panose="03050502060000000000" pitchFamily="66" charset="0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en-AU" sz="3200" b="1" dirty="0">
              <a:latin typeface="Playberry First" panose="03050502060000000000" pitchFamily="66" charset="0"/>
            </a:endParaRPr>
          </a:p>
          <a:p>
            <a:pPr algn="ctr">
              <a:lnSpc>
                <a:spcPct val="150000"/>
              </a:lnSpc>
            </a:pPr>
            <a:r>
              <a:rPr lang="en-AU" sz="2000" b="1" dirty="0">
                <a:latin typeface="Playberry First" panose="03050502060000000000" pitchFamily="66" charset="0"/>
              </a:rPr>
              <a:t>Example: write it in present / past / future tense.</a:t>
            </a:r>
            <a:endParaRPr lang="en-AU" sz="1400" b="1" dirty="0">
              <a:latin typeface="Playberry First" panose="03050502060000000000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3008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D00C4-F23F-A9DF-1D15-69A5B4C86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CB3E4D8-FDF2-019E-45E7-6B05D5FD8539}"/>
              </a:ext>
            </a:extLst>
          </p:cNvPr>
          <p:cNvSpPr/>
          <p:nvPr/>
        </p:nvSpPr>
        <p:spPr>
          <a:xfrm>
            <a:off x="0" y="0"/>
            <a:ext cx="2869035" cy="5817704"/>
          </a:xfrm>
          <a:prstGeom prst="rect">
            <a:avLst/>
          </a:prstGeom>
          <a:solidFill>
            <a:srgbClr val="F2FF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11B3EB-0D16-74B1-70D3-CD5FF961B5A5}"/>
              </a:ext>
            </a:extLst>
          </p:cNvPr>
          <p:cNvSpPr/>
          <p:nvPr/>
        </p:nvSpPr>
        <p:spPr>
          <a:xfrm>
            <a:off x="0" y="5817704"/>
            <a:ext cx="12192000" cy="10402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FC92499-0D46-55DF-D58C-44E078E2684E}"/>
              </a:ext>
            </a:extLst>
          </p:cNvPr>
          <p:cNvGrpSpPr/>
          <p:nvPr/>
        </p:nvGrpSpPr>
        <p:grpSpPr>
          <a:xfrm>
            <a:off x="397762" y="1522140"/>
            <a:ext cx="2073509" cy="3263711"/>
            <a:chOff x="444964" y="1785052"/>
            <a:chExt cx="2073509" cy="326371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27B5D2E-DA97-D3B9-DE38-75C8BD2A8E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4964" y="1785052"/>
              <a:ext cx="903535" cy="1379989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2110DE0-EBF6-9C51-C8CA-6AD74DFC02FF}"/>
                </a:ext>
              </a:extLst>
            </p:cNvPr>
            <p:cNvSpPr/>
            <p:nvPr/>
          </p:nvSpPr>
          <p:spPr>
            <a:xfrm>
              <a:off x="527222" y="3160810"/>
              <a:ext cx="1991251" cy="188795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GB" sz="2000" b="1" cap="none" spc="0">
                  <a:ln w="12700">
                    <a:noFill/>
                    <a:prstDash val="solid"/>
                  </a:ln>
                  <a:solidFill>
                    <a:srgbClr val="0070C0"/>
                  </a:solidFill>
                  <a:highlight>
                    <a:srgbClr val="FFFF00"/>
                  </a:highlight>
                  <a:latin typeface="Comic Sans MS" panose="030F0902030302020204" pitchFamily="66" charset="0"/>
                </a:rPr>
                <a:t>C</a:t>
              </a:r>
              <a:r>
                <a:rPr lang="en-GB" sz="2000" b="1" cap="none" spc="0">
                  <a:ln w="12700">
                    <a:noFill/>
                    <a:prstDash val="solid"/>
                  </a:ln>
                  <a:solidFill>
                    <a:srgbClr val="0070C0"/>
                  </a:solidFill>
                  <a:latin typeface="Comic Sans MS" panose="030F0902030302020204" pitchFamily="66" charset="0"/>
                </a:rPr>
                <a:t>apital Letters</a:t>
              </a:r>
            </a:p>
            <a:p>
              <a:pPr>
                <a:lnSpc>
                  <a:spcPct val="150000"/>
                </a:lnSpc>
              </a:pPr>
              <a:r>
                <a:rPr lang="en-GB" sz="2000" b="1">
                  <a:ln w="12700">
                    <a:noFill/>
                    <a:prstDash val="solid"/>
                  </a:ln>
                  <a:solidFill>
                    <a:srgbClr val="0070C0"/>
                  </a:solidFill>
                  <a:highlight>
                    <a:srgbClr val="FFFF00"/>
                  </a:highlight>
                  <a:latin typeface="Comic Sans MS" panose="030F0902030302020204" pitchFamily="66" charset="0"/>
                </a:rPr>
                <a:t>O</a:t>
              </a:r>
              <a:r>
                <a:rPr lang="en-GB" sz="2000" b="1">
                  <a:ln w="12700">
                    <a:noFill/>
                    <a:prstDash val="solid"/>
                  </a:ln>
                  <a:solidFill>
                    <a:srgbClr val="0070C0"/>
                  </a:solidFill>
                  <a:latin typeface="Comic Sans MS" panose="030F0902030302020204" pitchFamily="66" charset="0"/>
                </a:rPr>
                <a:t>rder</a:t>
              </a:r>
            </a:p>
            <a:p>
              <a:pPr>
                <a:lnSpc>
                  <a:spcPct val="150000"/>
                </a:lnSpc>
              </a:pPr>
              <a:r>
                <a:rPr lang="en-GB" sz="2000" b="1" cap="none" spc="0">
                  <a:ln w="12700">
                    <a:noFill/>
                    <a:prstDash val="solid"/>
                  </a:ln>
                  <a:solidFill>
                    <a:srgbClr val="0070C0"/>
                  </a:solidFill>
                  <a:highlight>
                    <a:srgbClr val="FFFF00"/>
                  </a:highlight>
                  <a:latin typeface="Comic Sans MS" panose="030F0902030302020204" pitchFamily="66" charset="0"/>
                </a:rPr>
                <a:t>P</a:t>
              </a:r>
              <a:r>
                <a:rPr lang="en-GB" sz="2000" b="1" cap="none" spc="0">
                  <a:ln w="12700">
                    <a:noFill/>
                    <a:prstDash val="solid"/>
                  </a:ln>
                  <a:solidFill>
                    <a:srgbClr val="0070C0"/>
                  </a:solidFill>
                  <a:latin typeface="Comic Sans MS" panose="030F0902030302020204" pitchFamily="66" charset="0"/>
                </a:rPr>
                <a:t>unctuation</a:t>
              </a:r>
            </a:p>
            <a:p>
              <a:pPr>
                <a:lnSpc>
                  <a:spcPct val="150000"/>
                </a:lnSpc>
              </a:pPr>
              <a:r>
                <a:rPr lang="en-GB" sz="2000" b="1">
                  <a:ln w="12700">
                    <a:noFill/>
                    <a:prstDash val="solid"/>
                  </a:ln>
                  <a:solidFill>
                    <a:srgbClr val="0070C0"/>
                  </a:solidFill>
                  <a:highlight>
                    <a:srgbClr val="FFFF00"/>
                  </a:highlight>
                  <a:latin typeface="Comic Sans MS" panose="030F0902030302020204" pitchFamily="66" charset="0"/>
                </a:rPr>
                <a:t>S</a:t>
              </a:r>
              <a:r>
                <a:rPr lang="en-GB" sz="2000" b="1">
                  <a:ln w="12700">
                    <a:noFill/>
                    <a:prstDash val="solid"/>
                  </a:ln>
                  <a:solidFill>
                    <a:srgbClr val="0070C0"/>
                  </a:solidFill>
                  <a:latin typeface="Comic Sans MS" panose="030F0902030302020204" pitchFamily="66" charset="0"/>
                </a:rPr>
                <a:t>pelling</a:t>
              </a:r>
              <a:endParaRPr lang="en-GB" sz="2800" b="1" cap="none" spc="0">
                <a:ln w="12700">
                  <a:noFill/>
                  <a:prstDash val="solid"/>
                </a:ln>
                <a:solidFill>
                  <a:srgbClr val="0070C0"/>
                </a:solidFill>
                <a:latin typeface="Comic Sans MS" panose="030F0902030302020204" pitchFamily="66" charset="0"/>
              </a:endParaRPr>
            </a:p>
          </p:txBody>
        </p:sp>
      </p:grpSp>
      <p:sp>
        <p:nvSpPr>
          <p:cNvPr id="17" name="Title 1">
            <a:extLst>
              <a:ext uri="{FF2B5EF4-FFF2-40B4-BE49-F238E27FC236}">
                <a16:creationId xmlns:a16="http://schemas.microsoft.com/office/drawing/2014/main" id="{5783B915-53F8-DFFD-424D-F0D485572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5159" y="196577"/>
            <a:ext cx="7474172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B050"/>
                </a:solidFill>
                <a:latin typeface="Comic Sans MS" panose="030F0902030302020204" pitchFamily="66" charset="0"/>
              </a:rPr>
              <a:t>Dictation</a:t>
            </a:r>
            <a:endParaRPr lang="en-US" sz="6000" b="1" dirty="0">
              <a:solidFill>
                <a:srgbClr val="00B050"/>
              </a:solidFill>
              <a:latin typeface="Comic Sans MS" panose="030F0902030302020204" pitchFamily="66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E167DF-A24D-8091-84A7-EB4A4725F459}"/>
              </a:ext>
            </a:extLst>
          </p:cNvPr>
          <p:cNvSpPr txBox="1"/>
          <p:nvPr/>
        </p:nvSpPr>
        <p:spPr>
          <a:xfrm>
            <a:off x="3266797" y="1970908"/>
            <a:ext cx="8445183" cy="340093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AU" sz="3200" b="1" dirty="0">
                <a:latin typeface="Playberry First" panose="03050502060000000000" pitchFamily="66" charset="0"/>
              </a:rPr>
              <a:t>Rewrite the sentence, adding </a:t>
            </a:r>
          </a:p>
          <a:p>
            <a:pPr algn="ctr">
              <a:lnSpc>
                <a:spcPct val="150000"/>
              </a:lnSpc>
            </a:pPr>
            <a:r>
              <a:rPr lang="en-AU" sz="3200" b="1" dirty="0">
                <a:latin typeface="Playberry First" panose="03050502060000000000" pitchFamily="66" charset="0"/>
              </a:rPr>
              <a:t>at least one extra:</a:t>
            </a:r>
          </a:p>
          <a:p>
            <a:pPr algn="ctr">
              <a:lnSpc>
                <a:spcPct val="150000"/>
              </a:lnSpc>
            </a:pPr>
            <a:endParaRPr lang="en-AU" b="1" dirty="0">
              <a:latin typeface="Playberry First" panose="03050502060000000000" pitchFamily="66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3200" b="1" dirty="0">
                <a:latin typeface="Playberry First" panose="03050502060000000000" pitchFamily="66" charset="0"/>
              </a:rPr>
              <a:t> </a:t>
            </a:r>
            <a:r>
              <a:rPr lang="en-AU" sz="3200" b="1" dirty="0">
                <a:solidFill>
                  <a:srgbClr val="FF0000"/>
                </a:solidFill>
                <a:latin typeface="Playberry First" panose="03050502060000000000" pitchFamily="66" charset="0"/>
              </a:rPr>
              <a:t>a</a:t>
            </a:r>
            <a:r>
              <a:rPr lang="en-AU" sz="3200" b="1" dirty="0">
                <a:latin typeface="Playberry First" panose="03050502060000000000" pitchFamily="66" charset="0"/>
              </a:rPr>
              <a:t>djective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3200" b="1" dirty="0">
                <a:latin typeface="Playberry First" panose="03050502060000000000" pitchFamily="66" charset="0"/>
              </a:rPr>
              <a:t> </a:t>
            </a:r>
            <a:r>
              <a:rPr lang="en-AU" sz="3200" b="1" dirty="0">
                <a:solidFill>
                  <a:srgbClr val="FF0000"/>
                </a:solidFill>
                <a:latin typeface="Playberry First" panose="03050502060000000000" pitchFamily="66" charset="0"/>
              </a:rPr>
              <a:t>a</a:t>
            </a:r>
            <a:r>
              <a:rPr lang="en-AU" sz="3200" b="1" dirty="0">
                <a:latin typeface="Playberry First" panose="03050502060000000000" pitchFamily="66" charset="0"/>
              </a:rPr>
              <a:t>dverb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0078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D8D6DA-450E-40AF-B2AC-CC83626A2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B048CEA-601C-3595-FA0C-465DE3232AFD}"/>
              </a:ext>
            </a:extLst>
          </p:cNvPr>
          <p:cNvSpPr/>
          <p:nvPr/>
        </p:nvSpPr>
        <p:spPr>
          <a:xfrm>
            <a:off x="0" y="0"/>
            <a:ext cx="2869035" cy="5817704"/>
          </a:xfrm>
          <a:prstGeom prst="rect">
            <a:avLst/>
          </a:prstGeom>
          <a:solidFill>
            <a:srgbClr val="F2FF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775C4FA-8555-CC78-9732-C223986EAE96}"/>
              </a:ext>
            </a:extLst>
          </p:cNvPr>
          <p:cNvSpPr/>
          <p:nvPr/>
        </p:nvSpPr>
        <p:spPr>
          <a:xfrm>
            <a:off x="0" y="5817704"/>
            <a:ext cx="12192000" cy="10402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41AE51F-3C82-E8D4-2D7E-A7904DD1D55F}"/>
              </a:ext>
            </a:extLst>
          </p:cNvPr>
          <p:cNvGrpSpPr/>
          <p:nvPr/>
        </p:nvGrpSpPr>
        <p:grpSpPr>
          <a:xfrm>
            <a:off x="397762" y="1522140"/>
            <a:ext cx="2073509" cy="3263711"/>
            <a:chOff x="444964" y="1785052"/>
            <a:chExt cx="2073509" cy="326371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C07EDB5-934C-5FDD-97EE-B72AC636F8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4964" y="1785052"/>
              <a:ext cx="903535" cy="1379989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2BDF601-F4DE-9249-44EF-BE7FD56187F7}"/>
                </a:ext>
              </a:extLst>
            </p:cNvPr>
            <p:cNvSpPr/>
            <p:nvPr/>
          </p:nvSpPr>
          <p:spPr>
            <a:xfrm>
              <a:off x="527222" y="3160810"/>
              <a:ext cx="1991251" cy="188795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GB" sz="2000" b="1" cap="none" spc="0">
                  <a:ln w="12700">
                    <a:noFill/>
                    <a:prstDash val="solid"/>
                  </a:ln>
                  <a:solidFill>
                    <a:srgbClr val="0070C0"/>
                  </a:solidFill>
                  <a:highlight>
                    <a:srgbClr val="FFFF00"/>
                  </a:highlight>
                  <a:latin typeface="Comic Sans MS" panose="030F0902030302020204" pitchFamily="66" charset="0"/>
                </a:rPr>
                <a:t>C</a:t>
              </a:r>
              <a:r>
                <a:rPr lang="en-GB" sz="2000" b="1" cap="none" spc="0">
                  <a:ln w="12700">
                    <a:noFill/>
                    <a:prstDash val="solid"/>
                  </a:ln>
                  <a:solidFill>
                    <a:srgbClr val="0070C0"/>
                  </a:solidFill>
                  <a:latin typeface="Comic Sans MS" panose="030F0902030302020204" pitchFamily="66" charset="0"/>
                </a:rPr>
                <a:t>apital Letters</a:t>
              </a:r>
            </a:p>
            <a:p>
              <a:pPr>
                <a:lnSpc>
                  <a:spcPct val="150000"/>
                </a:lnSpc>
              </a:pPr>
              <a:r>
                <a:rPr lang="en-GB" sz="2000" b="1">
                  <a:ln w="12700">
                    <a:noFill/>
                    <a:prstDash val="solid"/>
                  </a:ln>
                  <a:solidFill>
                    <a:srgbClr val="0070C0"/>
                  </a:solidFill>
                  <a:highlight>
                    <a:srgbClr val="FFFF00"/>
                  </a:highlight>
                  <a:latin typeface="Comic Sans MS" panose="030F0902030302020204" pitchFamily="66" charset="0"/>
                </a:rPr>
                <a:t>O</a:t>
              </a:r>
              <a:r>
                <a:rPr lang="en-GB" sz="2000" b="1">
                  <a:ln w="12700">
                    <a:noFill/>
                    <a:prstDash val="solid"/>
                  </a:ln>
                  <a:solidFill>
                    <a:srgbClr val="0070C0"/>
                  </a:solidFill>
                  <a:latin typeface="Comic Sans MS" panose="030F0902030302020204" pitchFamily="66" charset="0"/>
                </a:rPr>
                <a:t>rder</a:t>
              </a:r>
            </a:p>
            <a:p>
              <a:pPr>
                <a:lnSpc>
                  <a:spcPct val="150000"/>
                </a:lnSpc>
              </a:pPr>
              <a:r>
                <a:rPr lang="en-GB" sz="2000" b="1" cap="none" spc="0">
                  <a:ln w="12700">
                    <a:noFill/>
                    <a:prstDash val="solid"/>
                  </a:ln>
                  <a:solidFill>
                    <a:srgbClr val="0070C0"/>
                  </a:solidFill>
                  <a:highlight>
                    <a:srgbClr val="FFFF00"/>
                  </a:highlight>
                  <a:latin typeface="Comic Sans MS" panose="030F0902030302020204" pitchFamily="66" charset="0"/>
                </a:rPr>
                <a:t>P</a:t>
              </a:r>
              <a:r>
                <a:rPr lang="en-GB" sz="2000" b="1" cap="none" spc="0">
                  <a:ln w="12700">
                    <a:noFill/>
                    <a:prstDash val="solid"/>
                  </a:ln>
                  <a:solidFill>
                    <a:srgbClr val="0070C0"/>
                  </a:solidFill>
                  <a:latin typeface="Comic Sans MS" panose="030F0902030302020204" pitchFamily="66" charset="0"/>
                </a:rPr>
                <a:t>unctuation</a:t>
              </a:r>
            </a:p>
            <a:p>
              <a:pPr>
                <a:lnSpc>
                  <a:spcPct val="150000"/>
                </a:lnSpc>
              </a:pPr>
              <a:r>
                <a:rPr lang="en-GB" sz="2000" b="1">
                  <a:ln w="12700">
                    <a:noFill/>
                    <a:prstDash val="solid"/>
                  </a:ln>
                  <a:solidFill>
                    <a:srgbClr val="0070C0"/>
                  </a:solidFill>
                  <a:highlight>
                    <a:srgbClr val="FFFF00"/>
                  </a:highlight>
                  <a:latin typeface="Comic Sans MS" panose="030F0902030302020204" pitchFamily="66" charset="0"/>
                </a:rPr>
                <a:t>S</a:t>
              </a:r>
              <a:r>
                <a:rPr lang="en-GB" sz="2000" b="1">
                  <a:ln w="12700">
                    <a:noFill/>
                    <a:prstDash val="solid"/>
                  </a:ln>
                  <a:solidFill>
                    <a:srgbClr val="0070C0"/>
                  </a:solidFill>
                  <a:latin typeface="Comic Sans MS" panose="030F0902030302020204" pitchFamily="66" charset="0"/>
                </a:rPr>
                <a:t>pelling</a:t>
              </a:r>
              <a:endParaRPr lang="en-GB" sz="2800" b="1" cap="none" spc="0">
                <a:ln w="12700">
                  <a:noFill/>
                  <a:prstDash val="solid"/>
                </a:ln>
                <a:solidFill>
                  <a:srgbClr val="0070C0"/>
                </a:solidFill>
                <a:latin typeface="Comic Sans MS" panose="030F0902030302020204" pitchFamily="66" charset="0"/>
              </a:endParaRPr>
            </a:p>
          </p:txBody>
        </p:sp>
      </p:grpSp>
      <p:sp>
        <p:nvSpPr>
          <p:cNvPr id="17" name="Title 1">
            <a:extLst>
              <a:ext uri="{FF2B5EF4-FFF2-40B4-BE49-F238E27FC236}">
                <a16:creationId xmlns:a16="http://schemas.microsoft.com/office/drawing/2014/main" id="{59F97758-16BC-75E3-D59B-3D0085F92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5159" y="196577"/>
            <a:ext cx="7474172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B050"/>
                </a:solidFill>
                <a:latin typeface="Comic Sans MS" panose="030F0902030302020204" pitchFamily="66" charset="0"/>
              </a:rPr>
              <a:t>Dictation</a:t>
            </a:r>
            <a:endParaRPr lang="en-US" sz="6000" b="1" dirty="0">
              <a:solidFill>
                <a:srgbClr val="00B050"/>
              </a:solidFill>
              <a:latin typeface="Comic Sans MS" panose="030F0902030302020204" pitchFamily="66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10C2C9A-8E4D-DA65-4EBE-7475A08BC55A}"/>
              </a:ext>
            </a:extLst>
          </p:cNvPr>
          <p:cNvSpPr txBox="1"/>
          <p:nvPr/>
        </p:nvSpPr>
        <p:spPr>
          <a:xfrm>
            <a:off x="3165159" y="1377276"/>
            <a:ext cx="8546819" cy="337015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AU" sz="3600" b="1" dirty="0">
                <a:latin typeface="Playberry First" panose="03050502060000000000" pitchFamily="66" charset="0"/>
              </a:rPr>
              <a:t>Box the prefixes and the suffixes.</a:t>
            </a:r>
          </a:p>
          <a:p>
            <a:pPr>
              <a:lnSpc>
                <a:spcPct val="150000"/>
              </a:lnSpc>
            </a:pPr>
            <a:endParaRPr lang="en-AU" sz="3200" b="1" dirty="0">
              <a:latin typeface="Playberry First" panose="03050502060000000000" pitchFamily="66" charset="0"/>
            </a:endParaRPr>
          </a:p>
          <a:p>
            <a:pPr>
              <a:lnSpc>
                <a:spcPct val="150000"/>
              </a:lnSpc>
            </a:pPr>
            <a:endParaRPr lang="en-AU" sz="3200" b="1" dirty="0">
              <a:latin typeface="Playberry First" panose="03050502060000000000" pitchFamily="66" charset="0"/>
            </a:endParaRPr>
          </a:p>
          <a:p>
            <a:pPr>
              <a:lnSpc>
                <a:spcPct val="150000"/>
              </a:lnSpc>
            </a:pPr>
            <a:r>
              <a:rPr lang="en-AU" sz="2000" b="1" dirty="0">
                <a:latin typeface="Playberry First" panose="03050502060000000000" pitchFamily="66" charset="0"/>
              </a:rPr>
              <a:t>                   </a:t>
            </a:r>
            <a:endParaRPr lang="en-AU" sz="3200" b="1" dirty="0">
              <a:latin typeface="Playberry First" panose="03050502060000000000" pitchFamily="66" charset="0"/>
            </a:endParaRPr>
          </a:p>
          <a:p>
            <a:pPr>
              <a:lnSpc>
                <a:spcPct val="150000"/>
              </a:lnSpc>
            </a:pPr>
            <a:r>
              <a:rPr lang="en-AU" sz="2400" b="1" dirty="0">
                <a:latin typeface="Playberry First" panose="03050502060000000000" pitchFamily="66" charset="0"/>
              </a:rPr>
              <a:t>        </a:t>
            </a:r>
            <a:endParaRPr lang="en-AU" sz="1600" b="1" dirty="0">
              <a:latin typeface="Playberry First" panose="03050502060000000000" pitchFamily="66" charset="0"/>
            </a:endParaRP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E4B4ADA3-C208-ABC5-40D0-6D27A8992CFD}"/>
              </a:ext>
            </a:extLst>
          </p:cNvPr>
          <p:cNvSpPr txBox="1"/>
          <p:nvPr/>
        </p:nvSpPr>
        <p:spPr>
          <a:xfrm>
            <a:off x="4602046" y="3112742"/>
            <a:ext cx="5673044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800" dirty="0">
                <a:solidFill>
                  <a:srgbClr val="00B050"/>
                </a:solidFill>
                <a:highlight>
                  <a:srgbClr val="00FF00"/>
                </a:highlight>
                <a:latin typeface="Comic Sans MS"/>
              </a:rPr>
              <a:t>re</a:t>
            </a:r>
            <a:r>
              <a:rPr lang="en-US" sz="8800" u="sng" dirty="0">
                <a:latin typeface="Comic Sans MS"/>
              </a:rPr>
              <a:t>port</a:t>
            </a:r>
            <a:r>
              <a:rPr lang="en-US" sz="8800" dirty="0">
                <a:highlight>
                  <a:srgbClr val="FF0000"/>
                </a:highlight>
                <a:latin typeface="Comic Sans MS"/>
              </a:rPr>
              <a:t>ing</a:t>
            </a:r>
            <a:endParaRPr lang="en-US" sz="8800" dirty="0">
              <a:highlight>
                <a:srgbClr val="FF0000"/>
              </a:highlight>
              <a:latin typeface="Comic Sans MS" panose="030F09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9644960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877F9567-DE9A-403A-BD95-DA4FF80E66DF}:408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877F9567-DE9A-403A-BD95-DA4FF80E66DF}:408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877F9567-DE9A-403A-BD95-DA4FF80E66DF}:408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877F9567-DE9A-403A-BD95-DA4FF80E66DF}:408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877F9567-DE9A-403A-BD95-DA4FF80E66DF}:408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877F9567-DE9A-403A-BD95-DA4FF80E66DF}:408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877F9567-DE9A-403A-BD95-DA4FF80E66DF}:408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161</Words>
  <Application>Microsoft Office PowerPoint</Application>
  <PresentationFormat>Widescreen</PresentationFormat>
  <Paragraphs>76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Aptos</vt:lpstr>
      <vt:lpstr>Aptos Display</vt:lpstr>
      <vt:lpstr>Arial</vt:lpstr>
      <vt:lpstr>Comic Sans MS</vt:lpstr>
      <vt:lpstr>Playberry First</vt:lpstr>
      <vt:lpstr>Office Theme</vt:lpstr>
      <vt:lpstr>Dictation</vt:lpstr>
      <vt:lpstr>Dictation</vt:lpstr>
      <vt:lpstr>Dictation</vt:lpstr>
      <vt:lpstr>Dictation</vt:lpstr>
      <vt:lpstr>Dictation</vt:lpstr>
      <vt:lpstr>Dictation</vt:lpstr>
      <vt:lpstr>Dictation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Christie-Lee Hansberry</dc:creator>
  <cp:lastModifiedBy>Christie-Lee Hansberry</cp:lastModifiedBy>
  <cp:revision>1</cp:revision>
  <dcterms:created xsi:type="dcterms:W3CDTF">2025-08-09T00:52:11Z</dcterms:created>
  <dcterms:modified xsi:type="dcterms:W3CDTF">2025-08-09T01:58:52Z</dcterms:modified>
</cp:coreProperties>
</file>