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0" r:id="rId4"/>
  </p:sldMasterIdLst>
  <p:notesMasterIdLst>
    <p:notesMasterId r:id="rId105"/>
  </p:notesMasterIdLst>
  <p:sldIdLst>
    <p:sldId id="3737" r:id="rId5"/>
    <p:sldId id="3144" r:id="rId6"/>
    <p:sldId id="3145" r:id="rId7"/>
    <p:sldId id="3146" r:id="rId8"/>
    <p:sldId id="3147" r:id="rId9"/>
    <p:sldId id="3148" r:id="rId10"/>
    <p:sldId id="3149" r:id="rId11"/>
    <p:sldId id="3150" r:id="rId12"/>
    <p:sldId id="3152" r:id="rId13"/>
    <p:sldId id="3151" r:id="rId14"/>
    <p:sldId id="3153" r:id="rId15"/>
    <p:sldId id="3154" r:id="rId16"/>
    <p:sldId id="3126" r:id="rId17"/>
    <p:sldId id="3734" r:id="rId18"/>
    <p:sldId id="3219" r:id="rId19"/>
    <p:sldId id="3155" r:id="rId20"/>
    <p:sldId id="3130" r:id="rId21"/>
    <p:sldId id="3090" r:id="rId22"/>
    <p:sldId id="3735" r:id="rId23"/>
    <p:sldId id="3736" r:id="rId24"/>
    <p:sldId id="3128" r:id="rId25"/>
    <p:sldId id="3113" r:id="rId26"/>
    <p:sldId id="3220" r:id="rId27"/>
    <p:sldId id="3089" r:id="rId28"/>
    <p:sldId id="1752" r:id="rId29"/>
    <p:sldId id="3345" r:id="rId30"/>
    <p:sldId id="1738" r:id="rId31"/>
    <p:sldId id="1766" r:id="rId32"/>
    <p:sldId id="1756" r:id="rId33"/>
    <p:sldId id="3448" r:id="rId34"/>
    <p:sldId id="1734" r:id="rId35"/>
    <p:sldId id="1765" r:id="rId36"/>
    <p:sldId id="1799" r:id="rId37"/>
    <p:sldId id="3349" r:id="rId38"/>
    <p:sldId id="1800" r:id="rId39"/>
    <p:sldId id="3450" r:id="rId40"/>
    <p:sldId id="3340" r:id="rId41"/>
    <p:sldId id="1783" r:id="rId42"/>
    <p:sldId id="1742" r:id="rId43"/>
    <p:sldId id="3354" r:id="rId44"/>
    <p:sldId id="1782" r:id="rId45"/>
    <p:sldId id="3447" r:id="rId46"/>
    <p:sldId id="3449" r:id="rId47"/>
    <p:sldId id="1805" r:id="rId48"/>
    <p:sldId id="1811" r:id="rId49"/>
    <p:sldId id="3826" r:id="rId50"/>
    <p:sldId id="1062" r:id="rId51"/>
    <p:sldId id="864" r:id="rId52"/>
    <p:sldId id="865" r:id="rId53"/>
    <p:sldId id="866" r:id="rId54"/>
    <p:sldId id="867" r:id="rId55"/>
    <p:sldId id="868" r:id="rId56"/>
    <p:sldId id="869" r:id="rId57"/>
    <p:sldId id="870" r:id="rId58"/>
    <p:sldId id="871" r:id="rId59"/>
    <p:sldId id="872" r:id="rId60"/>
    <p:sldId id="873" r:id="rId61"/>
    <p:sldId id="874" r:id="rId62"/>
    <p:sldId id="1004" r:id="rId63"/>
    <p:sldId id="3068" r:id="rId64"/>
    <p:sldId id="3834" r:id="rId65"/>
    <p:sldId id="3835" r:id="rId66"/>
    <p:sldId id="3836" r:id="rId67"/>
    <p:sldId id="3088" r:id="rId68"/>
    <p:sldId id="3244" r:id="rId69"/>
    <p:sldId id="3246" r:id="rId70"/>
    <p:sldId id="3247" r:id="rId71"/>
    <p:sldId id="3251" r:id="rId72"/>
    <p:sldId id="3014" r:id="rId73"/>
    <p:sldId id="3015" r:id="rId74"/>
    <p:sldId id="3016" r:id="rId75"/>
    <p:sldId id="3017" r:id="rId76"/>
    <p:sldId id="3018" r:id="rId77"/>
    <p:sldId id="3019" r:id="rId78"/>
    <p:sldId id="3432" r:id="rId79"/>
    <p:sldId id="648" r:id="rId80"/>
    <p:sldId id="2073" r:id="rId81"/>
    <p:sldId id="463" r:id="rId82"/>
    <p:sldId id="479" r:id="rId83"/>
    <p:sldId id="497" r:id="rId84"/>
    <p:sldId id="480" r:id="rId85"/>
    <p:sldId id="498" r:id="rId86"/>
    <p:sldId id="464" r:id="rId87"/>
    <p:sldId id="1327" r:id="rId88"/>
    <p:sldId id="3156" r:id="rId89"/>
    <p:sldId id="3157" r:id="rId90"/>
    <p:sldId id="3662" r:id="rId91"/>
    <p:sldId id="3663" r:id="rId92"/>
    <p:sldId id="3664" r:id="rId93"/>
    <p:sldId id="3665" r:id="rId94"/>
    <p:sldId id="3750" r:id="rId95"/>
    <p:sldId id="3798" r:id="rId96"/>
    <p:sldId id="1906" r:id="rId97"/>
    <p:sldId id="1914" r:id="rId98"/>
    <p:sldId id="1912" r:id="rId99"/>
    <p:sldId id="1910" r:id="rId100"/>
    <p:sldId id="1900" r:id="rId101"/>
    <p:sldId id="1947" r:id="rId102"/>
    <p:sldId id="781" r:id="rId103"/>
    <p:sldId id="3293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ade 3 Multiplication Lesson" id="{D7BAEA17-4D64-45C5-A43F-BCD5223E8F15}">
          <p14:sldIdLst>
            <p14:sldId id="3737"/>
            <p14:sldId id="3144"/>
            <p14:sldId id="3145"/>
            <p14:sldId id="3146"/>
            <p14:sldId id="3147"/>
            <p14:sldId id="3148"/>
            <p14:sldId id="3149"/>
            <p14:sldId id="3150"/>
            <p14:sldId id="3152"/>
            <p14:sldId id="3151"/>
            <p14:sldId id="3153"/>
            <p14:sldId id="3154"/>
            <p14:sldId id="3126"/>
            <p14:sldId id="3734"/>
            <p14:sldId id="3219"/>
            <p14:sldId id="3155"/>
            <p14:sldId id="3130"/>
            <p14:sldId id="3090"/>
            <p14:sldId id="3735"/>
            <p14:sldId id="3736"/>
            <p14:sldId id="3128"/>
            <p14:sldId id="3113"/>
            <p14:sldId id="3220"/>
            <p14:sldId id="3089"/>
          </p14:sldIdLst>
        </p14:section>
        <p14:section name="Grade 4 Daily Review" id="{95E11EDC-EBC8-402B-87C6-98F8E1D714B7}">
          <p14:sldIdLst>
            <p14:sldId id="1752"/>
            <p14:sldId id="3345"/>
            <p14:sldId id="1738"/>
            <p14:sldId id="1766"/>
            <p14:sldId id="1756"/>
            <p14:sldId id="3448"/>
            <p14:sldId id="1734"/>
            <p14:sldId id="1765"/>
            <p14:sldId id="1799"/>
            <p14:sldId id="3349"/>
            <p14:sldId id="1800"/>
            <p14:sldId id="3450"/>
            <p14:sldId id="3340"/>
            <p14:sldId id="1783"/>
            <p14:sldId id="1742"/>
            <p14:sldId id="3354"/>
            <p14:sldId id="1782"/>
            <p14:sldId id="3447"/>
            <p14:sldId id="3449"/>
            <p14:sldId id="1805"/>
            <p14:sldId id="1811"/>
            <p14:sldId id="3826"/>
            <p14:sldId id="1062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1004"/>
            <p14:sldId id="3068"/>
            <p14:sldId id="3834"/>
            <p14:sldId id="3835"/>
            <p14:sldId id="3836"/>
            <p14:sldId id="3088"/>
            <p14:sldId id="3244"/>
            <p14:sldId id="3246"/>
            <p14:sldId id="3247"/>
            <p14:sldId id="3251"/>
            <p14:sldId id="3014"/>
            <p14:sldId id="3015"/>
            <p14:sldId id="3016"/>
            <p14:sldId id="3017"/>
            <p14:sldId id="3018"/>
            <p14:sldId id="3019"/>
            <p14:sldId id="3432"/>
            <p14:sldId id="648"/>
            <p14:sldId id="2073"/>
            <p14:sldId id="463"/>
            <p14:sldId id="479"/>
            <p14:sldId id="497"/>
            <p14:sldId id="480"/>
            <p14:sldId id="498"/>
            <p14:sldId id="464"/>
            <p14:sldId id="1327"/>
            <p14:sldId id="3156"/>
            <p14:sldId id="3157"/>
            <p14:sldId id="3662"/>
            <p14:sldId id="3663"/>
            <p14:sldId id="3664"/>
            <p14:sldId id="3665"/>
            <p14:sldId id="3750"/>
            <p14:sldId id="3798"/>
            <p14:sldId id="1906"/>
            <p14:sldId id="1914"/>
            <p14:sldId id="1912"/>
            <p14:sldId id="1910"/>
            <p14:sldId id="1900"/>
            <p14:sldId id="1947"/>
            <p14:sldId id="781"/>
            <p14:sldId id="3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0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9B680-D982-481E-91A8-E52A1A06C30D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7D4D-B47E-4588-B23E-4786389B9E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75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 raises hand while students think of answer.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Teacher lowers hand – students answer in unison.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08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F82FB-EDEF-A4B3-02D3-CE7416CB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4FA8E-A4B2-6D9A-911B-1487A18C7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2E19B-3B30-B524-03F2-4861B3AAE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6B4DA-97A8-D363-14AA-6B566C6F0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7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Give students 1-2 minutes to answer as many questions as they can. </a:t>
            </a:r>
            <a:br>
              <a:rPr lang="en-AU"/>
            </a:br>
            <a:br>
              <a:rPr lang="en-AU"/>
            </a:br>
            <a:r>
              <a:rPr lang="en-AU"/>
              <a:t>Students must answer the questions above the line first.</a:t>
            </a:r>
            <a:br>
              <a:rPr lang="en-AU"/>
            </a:br>
            <a:br>
              <a:rPr lang="en-AU"/>
            </a:br>
            <a:r>
              <a:rPr lang="en-AU"/>
              <a:t>Ask students to chin their whiteboards, scan over the answers.</a:t>
            </a:r>
            <a:br>
              <a:rPr lang="en-AU"/>
            </a:br>
            <a:br>
              <a:rPr lang="en-AU"/>
            </a:br>
            <a:r>
              <a:rPr lang="en-AU"/>
              <a:t>Recite answers to the first ten as number sentences together “three 5s are 15,  eight 5s are 40” etc. </a:t>
            </a:r>
            <a:br>
              <a:rPr lang="en-AU"/>
            </a:br>
            <a:br>
              <a:rPr lang="en-AU"/>
            </a:br>
            <a:r>
              <a:rPr lang="en-AU"/>
              <a:t>Reveal answers to the remaining questions for students to check (don’t go through strategies).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3E3E9-37B7-47B5-BFDE-4F81FE50D76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25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do not need to write the “x2” in their answers, but this is a useful strategy for those who need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1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12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even better answer would be that we only write the last digit of each computation in each place value column. As we can’t write 12 in a single column, it must be regrouped.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0ED8-ED06-3D2F-3773-DE637EC82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D942-45CB-741D-DCCA-98D3151A5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0CEAF-D6FB-96CC-8E68-D2D2CE1C5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read the blue sections aloud with the teacher.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4514-63D4-9845-AE28-5AE63305E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19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1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Teachers – emphasise the need to add the extra ten at the end (this is the most common mistake that students make).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1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FD22-00EB-44D5-B16D-7B7C388967B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3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49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64" y="702156"/>
            <a:ext cx="11029616" cy="1013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9A839B-0596-D6A2-33D0-01AA2D098485}"/>
              </a:ext>
            </a:extLst>
          </p:cNvPr>
          <p:cNvCxnSpPr/>
          <p:nvPr userDrawn="1"/>
        </p:nvCxnSpPr>
        <p:spPr>
          <a:xfrm>
            <a:off x="0" y="523158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8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64" y="702156"/>
            <a:ext cx="11029616" cy="1013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32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8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1331" y="614407"/>
            <a:ext cx="11309338" cy="6337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37" y="702156"/>
            <a:ext cx="11029616" cy="485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4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0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2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6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7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50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E8F9-D10A-44B4-8D14-737F2946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56814-693B-4F56-8B0D-BC7FBC69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075B2-2C86-4945-91CD-12B5A5DF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02D3C-66E1-46BE-818B-2A7D060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2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39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24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04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764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 P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25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114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171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69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P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764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817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861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565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39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270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049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570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3E8-EFF4-4F64-8C5B-87E0C02E8083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86F6-3E0E-4629-ACA7-66110EF42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532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13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P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98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64" y="702156"/>
            <a:ext cx="11029616" cy="1013800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7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325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1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89" y="702156"/>
            <a:ext cx="11029616" cy="1013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89" y="673581"/>
            <a:ext cx="11029616" cy="1013800"/>
          </a:xfrm>
        </p:spPr>
        <p:txBody>
          <a:bodyPr/>
          <a:lstStyle>
            <a:lvl1pPr>
              <a:defRPr sz="2400">
                <a:solidFill>
                  <a:srgbClr val="EDF8F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6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89" y="702156"/>
            <a:ext cx="11029616" cy="1013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64" y="702156"/>
            <a:ext cx="11029616" cy="1013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4D4369-A7BA-2609-4A46-286E19455F31}"/>
              </a:ext>
            </a:extLst>
          </p:cNvPr>
          <p:cNvCxnSpPr/>
          <p:nvPr userDrawn="1"/>
        </p:nvCxnSpPr>
        <p:spPr>
          <a:xfrm>
            <a:off x="0" y="4509409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7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654531"/>
            <a:ext cx="11029616" cy="1013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657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00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400F3E8-EFF4-4F64-8C5B-87E0C02E8083}" type="datetimeFigureOut">
              <a:rPr lang="en-AU" smtClean="0"/>
              <a:pPr/>
              <a:t>13/02/2025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BA386F6-3E0E-4629-ACA7-66110EF420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64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29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D0A70-FC9B-1EE1-2B33-818CD4A20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5B423E-D9D4-398C-9FB8-3463784D2C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1179" y="-70430"/>
            <a:ext cx="10993438" cy="590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solidFill>
                  <a:schemeClr val="tx1"/>
                </a:solidFill>
              </a:rPr>
              <a:t>Learning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C1859-C113-D6B4-7966-8CC355886FFB}"/>
              </a:ext>
            </a:extLst>
          </p:cNvPr>
          <p:cNvSpPr txBox="1"/>
          <p:nvPr/>
        </p:nvSpPr>
        <p:spPr>
          <a:xfrm>
            <a:off x="1230593" y="2770670"/>
            <a:ext cx="10307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Solve 2 by 1-digit and 3 by 1-digit multiplication problems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CFF274D-2DD9-F9F9-B394-F0D39A15B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9" y="2770670"/>
            <a:ext cx="658330" cy="6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035FF-35F5-C2B4-960B-5021B09F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CA259B-CDD4-01DA-9B46-1AC381C75A0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7 x 4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AF38C35-710F-85C5-9F7E-BDB74C1AF695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sz="4400"/>
          </a:p>
        </p:txBody>
      </p:sp>
      <p:sp>
        <p:nvSpPr>
          <p:cNvPr id="4" name="Rounded Rectangle 3"/>
          <p:cNvSpPr/>
          <p:nvPr/>
        </p:nvSpPr>
        <p:spPr>
          <a:xfrm>
            <a:off x="5181600" y="953448"/>
            <a:ext cx="1828800" cy="609600"/>
          </a:xfrm>
          <a:prstGeom prst="roundRect">
            <a:avLst>
              <a:gd name="adj" fmla="val 21100"/>
            </a:avLst>
          </a:prstGeom>
          <a:solidFill>
            <a:srgbClr val="93D76E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95416" y="1700935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double it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95416" y="5232265"/>
            <a:ext cx="1828800" cy="609600"/>
          </a:xfrm>
          <a:prstGeom prst="roundRect">
            <a:avLst>
              <a:gd name="adj" fmla="val 21100"/>
            </a:avLst>
          </a:prstGeom>
          <a:solidFill>
            <a:srgbClr val="ED947A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95416" y="2289430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- 99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95416" y="4046749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95416" y="3455536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 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08888" y="4637962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÷ 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095416" y="2872483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+ 10</a:t>
            </a:r>
          </a:p>
        </p:txBody>
      </p:sp>
      <p:sp>
        <p:nvSpPr>
          <p:cNvPr id="36" name="Rectangle 35"/>
          <p:cNvSpPr/>
          <p:nvPr/>
        </p:nvSpPr>
        <p:spPr>
          <a:xfrm rot="5400000">
            <a:off x="3862178" y="3909408"/>
            <a:ext cx="4465129" cy="205161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5621487" y="1663143"/>
            <a:ext cx="248746" cy="303999"/>
          </a:xfrm>
          <a:prstGeom prst="triangl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24" y="5213899"/>
            <a:ext cx="181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pic>
        <p:nvPicPr>
          <p:cNvPr id="3" name="Bomb_Exploding-Sound_Explorer-682564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506" y="6119523"/>
            <a:ext cx="453249" cy="453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14" y="4121549"/>
            <a:ext cx="2715774" cy="2731014"/>
          </a:xfrm>
          <a:prstGeom prst="rect">
            <a:avLst/>
          </a:prstGeom>
        </p:spPr>
      </p:pic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2D9A053F-5AE2-409F-8497-F41A02128E5B}"/>
              </a:ext>
            </a:extLst>
          </p:cNvPr>
          <p:cNvSpPr/>
          <p:nvPr/>
        </p:nvSpPr>
        <p:spPr>
          <a:xfrm>
            <a:off x="4065508" y="1690769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1C11E421-AE02-4DA8-8C19-8B94480370BF}"/>
              </a:ext>
            </a:extLst>
          </p:cNvPr>
          <p:cNvSpPr/>
          <p:nvPr/>
        </p:nvSpPr>
        <p:spPr>
          <a:xfrm>
            <a:off x="4065508" y="2262804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994B4D0E-5435-4B52-889D-B1E38143AA46}"/>
              </a:ext>
            </a:extLst>
          </p:cNvPr>
          <p:cNvSpPr/>
          <p:nvPr/>
        </p:nvSpPr>
        <p:spPr>
          <a:xfrm>
            <a:off x="4065507" y="2829744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0B2A3C55-D133-41C0-8327-6AE4B95EA0F8}"/>
              </a:ext>
            </a:extLst>
          </p:cNvPr>
          <p:cNvSpPr/>
          <p:nvPr/>
        </p:nvSpPr>
        <p:spPr>
          <a:xfrm>
            <a:off x="4065506" y="3401797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21BCC46F-DD07-4055-B2F7-D5A0B80B5113}"/>
              </a:ext>
            </a:extLst>
          </p:cNvPr>
          <p:cNvSpPr/>
          <p:nvPr/>
        </p:nvSpPr>
        <p:spPr>
          <a:xfrm>
            <a:off x="4065506" y="4002513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BA373AB-647B-4512-94B5-5E2B19E9C0D4}"/>
              </a:ext>
            </a:extLst>
          </p:cNvPr>
          <p:cNvSpPr txBox="1">
            <a:spLocks/>
          </p:cNvSpPr>
          <p:nvPr/>
        </p:nvSpPr>
        <p:spPr>
          <a:xfrm>
            <a:off x="491506" y="147512"/>
            <a:ext cx="1900606" cy="2799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Beat The Bomb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B8D10DD-0F58-482A-8F3E-7DD38D8845D7}"/>
              </a:ext>
            </a:extLst>
          </p:cNvPr>
          <p:cNvSpPr txBox="1">
            <a:spLocks/>
          </p:cNvSpPr>
          <p:nvPr/>
        </p:nvSpPr>
        <p:spPr>
          <a:xfrm>
            <a:off x="2524125" y="1301137"/>
            <a:ext cx="1594578" cy="2799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NORMAL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B5AA781-7FC4-4086-B8A3-2B5B2633A717}"/>
              </a:ext>
            </a:extLst>
          </p:cNvPr>
          <p:cNvSpPr txBox="1">
            <a:spLocks/>
          </p:cNvSpPr>
          <p:nvPr/>
        </p:nvSpPr>
        <p:spPr>
          <a:xfrm>
            <a:off x="8543925" y="1301137"/>
            <a:ext cx="1594578" cy="2799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CHALLENGE</a:t>
            </a:r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94BCCD98-2B98-432B-8F24-632D734E9D03}"/>
              </a:ext>
            </a:extLst>
          </p:cNvPr>
          <p:cNvSpPr/>
          <p:nvPr/>
        </p:nvSpPr>
        <p:spPr>
          <a:xfrm>
            <a:off x="8166667" y="1714528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60% of</a:t>
            </a: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4CD70023-2D97-4595-854C-13675C694700}"/>
              </a:ext>
            </a:extLst>
          </p:cNvPr>
          <p:cNvSpPr/>
          <p:nvPr/>
        </p:nvSpPr>
        <p:spPr>
          <a:xfrm>
            <a:off x="8166667" y="5245858"/>
            <a:ext cx="1828800" cy="609600"/>
          </a:xfrm>
          <a:prstGeom prst="roundRect">
            <a:avLst>
              <a:gd name="adj" fmla="val 211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027812CA-4671-41A0-9989-96783026A708}"/>
              </a:ext>
            </a:extLst>
          </p:cNvPr>
          <p:cNvSpPr/>
          <p:nvPr/>
        </p:nvSpPr>
        <p:spPr>
          <a:xfrm>
            <a:off x="8166667" y="2303023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square it</a:t>
            </a:r>
          </a:p>
        </p:txBody>
      </p:sp>
      <p:sp>
        <p:nvSpPr>
          <p:cNvPr id="49" name="Rounded Rectangle 33">
            <a:extLst>
              <a:ext uri="{FF2B5EF4-FFF2-40B4-BE49-F238E27FC236}">
                <a16:creationId xmlns:a16="http://schemas.microsoft.com/office/drawing/2014/main" id="{1EBA8F69-0FB1-4C3A-B6CE-F69AB590DD82}"/>
              </a:ext>
            </a:extLst>
          </p:cNvPr>
          <p:cNvSpPr/>
          <p:nvPr/>
        </p:nvSpPr>
        <p:spPr>
          <a:xfrm>
            <a:off x="8180139" y="4651555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√</a:t>
            </a:r>
          </a:p>
        </p:txBody>
      </p:sp>
      <p:sp>
        <p:nvSpPr>
          <p:cNvPr id="50" name="Rounded Rectangle 34">
            <a:extLst>
              <a:ext uri="{FF2B5EF4-FFF2-40B4-BE49-F238E27FC236}">
                <a16:creationId xmlns:a16="http://schemas.microsoft.com/office/drawing/2014/main" id="{FDD4C414-381A-4BC3-8234-2F33F336BA4B}"/>
              </a:ext>
            </a:extLst>
          </p:cNvPr>
          <p:cNvSpPr/>
          <p:nvPr/>
        </p:nvSpPr>
        <p:spPr>
          <a:xfrm>
            <a:off x="8166666" y="2886076"/>
            <a:ext cx="1828801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÷ 45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757334-C909-486C-BD8C-0DCB0E36C7B6}"/>
              </a:ext>
            </a:extLst>
          </p:cNvPr>
          <p:cNvSpPr txBox="1"/>
          <p:nvPr/>
        </p:nvSpPr>
        <p:spPr>
          <a:xfrm>
            <a:off x="8245416" y="5213899"/>
            <a:ext cx="181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52" name="Rounded Rectangle 12">
            <a:extLst>
              <a:ext uri="{FF2B5EF4-FFF2-40B4-BE49-F238E27FC236}">
                <a16:creationId xmlns:a16="http://schemas.microsoft.com/office/drawing/2014/main" id="{142F6E90-307D-47B9-BB5C-1606DE991C5E}"/>
              </a:ext>
            </a:extLst>
          </p:cNvPr>
          <p:cNvSpPr/>
          <p:nvPr/>
        </p:nvSpPr>
        <p:spPr>
          <a:xfrm>
            <a:off x="10155729" y="1714528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DB3E2319-F78B-4163-BE0E-28CABFE4E829}"/>
              </a:ext>
            </a:extLst>
          </p:cNvPr>
          <p:cNvSpPr/>
          <p:nvPr/>
        </p:nvSpPr>
        <p:spPr>
          <a:xfrm>
            <a:off x="10155729" y="2286563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900</a:t>
            </a:r>
          </a:p>
        </p:txBody>
      </p:sp>
      <p:sp>
        <p:nvSpPr>
          <p:cNvPr id="54" name="Rounded Rectangle 12">
            <a:extLst>
              <a:ext uri="{FF2B5EF4-FFF2-40B4-BE49-F238E27FC236}">
                <a16:creationId xmlns:a16="http://schemas.microsoft.com/office/drawing/2014/main" id="{9FA6CF11-47C1-481C-B869-9C101DB1AF37}"/>
              </a:ext>
            </a:extLst>
          </p:cNvPr>
          <p:cNvSpPr/>
          <p:nvPr/>
        </p:nvSpPr>
        <p:spPr>
          <a:xfrm>
            <a:off x="10155728" y="2853503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9241296C-BED3-49C3-A4E1-F60A6AAFA479}"/>
              </a:ext>
            </a:extLst>
          </p:cNvPr>
          <p:cNvSpPr/>
          <p:nvPr/>
        </p:nvSpPr>
        <p:spPr>
          <a:xfrm>
            <a:off x="10155727" y="3425556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56" name="Rounded Rectangle 12">
            <a:extLst>
              <a:ext uri="{FF2B5EF4-FFF2-40B4-BE49-F238E27FC236}">
                <a16:creationId xmlns:a16="http://schemas.microsoft.com/office/drawing/2014/main" id="{B2459488-1D66-4CC1-9917-E21D10512B67}"/>
              </a:ext>
            </a:extLst>
          </p:cNvPr>
          <p:cNvSpPr/>
          <p:nvPr/>
        </p:nvSpPr>
        <p:spPr>
          <a:xfrm>
            <a:off x="10155727" y="4026272"/>
            <a:ext cx="1015513" cy="493930"/>
          </a:xfrm>
          <a:prstGeom prst="roundRect">
            <a:avLst>
              <a:gd name="adj" fmla="val 211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289</a:t>
            </a:r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5B46B659-7FB9-1DF8-8F16-E760B3616939}"/>
              </a:ext>
            </a:extLst>
          </p:cNvPr>
          <p:cNvSpPr/>
          <p:nvPr/>
        </p:nvSpPr>
        <p:spPr>
          <a:xfrm>
            <a:off x="8180139" y="3455536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square it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AC0EBC61-DCC0-DDA4-1B5E-86329F7EAA46}"/>
              </a:ext>
            </a:extLst>
          </p:cNvPr>
          <p:cNvSpPr/>
          <p:nvPr/>
        </p:nvSpPr>
        <p:spPr>
          <a:xfrm>
            <a:off x="8180139" y="4053545"/>
            <a:ext cx="1828800" cy="493930"/>
          </a:xfrm>
          <a:prstGeom prst="roundRect">
            <a:avLst>
              <a:gd name="adj" fmla="val 211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- 111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" decel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39 0.00162 L 0.00143 0.64768 " pathEditMode="fixed" rAng="0" ptsTypes="AA">
                                      <p:cBhvr>
                                        <p:cTn id="35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41" grpId="0"/>
      <p:bldP spid="24" grpId="0"/>
      <p:bldP spid="25" grpId="0"/>
      <p:bldP spid="26" grpId="0"/>
      <p:bldP spid="27" grpId="0"/>
      <p:bldP spid="39" grpId="0"/>
      <p:bldP spid="44" grpId="0" animBg="1"/>
      <p:bldP spid="45" grpId="0" animBg="1"/>
      <p:bldP spid="46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38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03CD9-8116-CB62-E345-6EF98B18F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E596B5-5F49-4A7E-9F1A-B1981C2515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6 x 6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0DF045D-F9D3-713A-DD43-6212DF6D468B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4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C8409-2511-36A1-212C-E4C8C4405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39345C-AD4B-5C4A-BCD9-1C713EAE36B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9 x 7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F04CEFE-C1E8-0F03-B201-88C4B70E36F9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63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2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701E28-9DDB-205F-D20D-74E7BE66AEC6}"/>
              </a:ext>
            </a:extLst>
          </p:cNvPr>
          <p:cNvSpPr txBox="1"/>
          <p:nvPr/>
        </p:nvSpPr>
        <p:spPr>
          <a:xfrm>
            <a:off x="9837121" y="711819"/>
            <a:ext cx="189351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-&gt; B</a:t>
            </a: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-&gt; A</a:t>
            </a: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Define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multiplication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your partner.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“Multiplication means…”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0604D-44A1-93A3-4BF2-BA0E81CFC00C}"/>
              </a:ext>
            </a:extLst>
          </p:cNvPr>
          <p:cNvSpPr txBox="1"/>
          <p:nvPr/>
        </p:nvSpPr>
        <p:spPr>
          <a:xfrm>
            <a:off x="9837121" y="3618490"/>
            <a:ext cx="18935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Multiplication means to add equal parts together.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E66F3F-F113-5D2B-DA9C-73B717083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" y="611087"/>
            <a:ext cx="658330" cy="65833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9C4E04-1DF7-0B5D-230C-F331D1C06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14" y="785124"/>
            <a:ext cx="646331" cy="646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4C7DDB-1723-524B-5752-D10152848658}"/>
              </a:ext>
            </a:extLst>
          </p:cNvPr>
          <p:cNvSpPr txBox="1"/>
          <p:nvPr/>
        </p:nvSpPr>
        <p:spPr>
          <a:xfrm>
            <a:off x="1119697" y="717040"/>
            <a:ext cx="840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Multiplication means to add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equal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parts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BEE11-3674-43DD-AFBB-A4DD5D4BEBF9}"/>
              </a:ext>
            </a:extLst>
          </p:cNvPr>
          <p:cNvSpPr txBox="1"/>
          <p:nvPr/>
        </p:nvSpPr>
        <p:spPr>
          <a:xfrm>
            <a:off x="382104" y="1698041"/>
            <a:ext cx="872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had 3 vases, each containing 5 flowers. How many flowers altogether?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7D474-46E5-770D-4FD5-10ACBD774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67" y="2739310"/>
            <a:ext cx="1040894" cy="2368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5210F-91B3-B1AE-8B4B-76D1EE7AE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1" y="2739310"/>
            <a:ext cx="1040894" cy="2368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4C58A6-241B-EB88-3001-6FC9908DA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795" y="2739310"/>
            <a:ext cx="1040894" cy="23685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CC56E2-B2B1-ECC8-166E-1995268C7DAF}"/>
              </a:ext>
            </a:extLst>
          </p:cNvPr>
          <p:cNvSpPr txBox="1"/>
          <p:nvPr/>
        </p:nvSpPr>
        <p:spPr>
          <a:xfrm>
            <a:off x="1606608" y="5237685"/>
            <a:ext cx="193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groups of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946824-2B3D-8958-FAF5-AC8911A8C67B}"/>
              </a:ext>
            </a:extLst>
          </p:cNvPr>
          <p:cNvSpPr txBox="1"/>
          <p:nvPr/>
        </p:nvSpPr>
        <p:spPr>
          <a:xfrm>
            <a:off x="5049728" y="3119207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CD3536-AAAF-5E64-1150-D3D00ED45ACD}"/>
              </a:ext>
            </a:extLst>
          </p:cNvPr>
          <p:cNvSpPr txBox="1"/>
          <p:nvPr/>
        </p:nvSpPr>
        <p:spPr>
          <a:xfrm>
            <a:off x="5049728" y="3580872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8135EE-53B3-27E9-A841-AC5B5EB7BE2D}"/>
              </a:ext>
            </a:extLst>
          </p:cNvPr>
          <p:cNvSpPr txBox="1"/>
          <p:nvPr/>
        </p:nvSpPr>
        <p:spPr>
          <a:xfrm>
            <a:off x="5049728" y="4042537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8041A-2F66-AD52-6D8C-D1FBB27B85FF}"/>
              </a:ext>
            </a:extLst>
          </p:cNvPr>
          <p:cNvSpPr txBox="1"/>
          <p:nvPr/>
        </p:nvSpPr>
        <p:spPr>
          <a:xfrm>
            <a:off x="4547181" y="4018659"/>
            <a:ext cx="69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3055EB-0FED-CFDE-E954-7F6190739FA2}"/>
              </a:ext>
            </a:extLst>
          </p:cNvPr>
          <p:cNvCxnSpPr/>
          <p:nvPr/>
        </p:nvCxnSpPr>
        <p:spPr>
          <a:xfrm>
            <a:off x="4485179" y="4516332"/>
            <a:ext cx="10250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9D2462-3F1D-5E8E-BD59-C8F7734B4A2B}"/>
              </a:ext>
            </a:extLst>
          </p:cNvPr>
          <p:cNvSpPr txBox="1"/>
          <p:nvPr/>
        </p:nvSpPr>
        <p:spPr>
          <a:xfrm>
            <a:off x="4901528" y="4516332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F359D-7E46-D6C6-614D-043E81ABFCEA}"/>
              </a:ext>
            </a:extLst>
          </p:cNvPr>
          <p:cNvSpPr txBox="1"/>
          <p:nvPr/>
        </p:nvSpPr>
        <p:spPr>
          <a:xfrm>
            <a:off x="382104" y="1251159"/>
            <a:ext cx="872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Here’s an example story with multiplication.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049E65-C751-D839-9550-60E6CF567A78}"/>
              </a:ext>
            </a:extLst>
          </p:cNvPr>
          <p:cNvSpPr txBox="1"/>
          <p:nvPr/>
        </p:nvSpPr>
        <p:spPr>
          <a:xfrm>
            <a:off x="8597294" y="3606419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240E33-246F-07DA-EA2E-44376E58324D}"/>
              </a:ext>
            </a:extLst>
          </p:cNvPr>
          <p:cNvSpPr txBox="1"/>
          <p:nvPr/>
        </p:nvSpPr>
        <p:spPr>
          <a:xfrm>
            <a:off x="8597294" y="4068084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85CE1A-D905-2DCB-DCE4-FF541F60BB0E}"/>
              </a:ext>
            </a:extLst>
          </p:cNvPr>
          <p:cNvSpPr txBox="1"/>
          <p:nvPr/>
        </p:nvSpPr>
        <p:spPr>
          <a:xfrm>
            <a:off x="8084647" y="4047548"/>
            <a:ext cx="39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×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1BA1C-ED39-DC8F-9160-CD8ACEA5C939}"/>
              </a:ext>
            </a:extLst>
          </p:cNvPr>
          <p:cNvCxnSpPr/>
          <p:nvPr/>
        </p:nvCxnSpPr>
        <p:spPr>
          <a:xfrm>
            <a:off x="8032745" y="4541879"/>
            <a:ext cx="10250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27B9B86-C681-0AF9-1A55-1884E8F0D4E6}"/>
              </a:ext>
            </a:extLst>
          </p:cNvPr>
          <p:cNvSpPr txBox="1"/>
          <p:nvPr/>
        </p:nvSpPr>
        <p:spPr>
          <a:xfrm>
            <a:off x="8449094" y="4541879"/>
            <a:ext cx="51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822E2E-FFCD-CE59-133B-C0C336673939}"/>
              </a:ext>
            </a:extLst>
          </p:cNvPr>
          <p:cNvGrpSpPr/>
          <p:nvPr/>
        </p:nvGrpSpPr>
        <p:grpSpPr>
          <a:xfrm>
            <a:off x="6104789" y="3437007"/>
            <a:ext cx="1440598" cy="236806"/>
            <a:chOff x="6104789" y="3437007"/>
            <a:chExt cx="1440598" cy="23680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F8444C-B743-BE0E-EDC9-4C91F96383E6}"/>
                </a:ext>
              </a:extLst>
            </p:cNvPr>
            <p:cNvSpPr/>
            <p:nvPr/>
          </p:nvSpPr>
          <p:spPr>
            <a:xfrm>
              <a:off x="6104789" y="3437008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F4D005-7D7B-1A4F-24CB-5759F9527939}"/>
                </a:ext>
              </a:extLst>
            </p:cNvPr>
            <p:cNvSpPr/>
            <p:nvPr/>
          </p:nvSpPr>
          <p:spPr>
            <a:xfrm>
              <a:off x="6408058" y="343700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637BABF-0240-EE81-B52C-8FD71618E2F6}"/>
                </a:ext>
              </a:extLst>
            </p:cNvPr>
            <p:cNvSpPr/>
            <p:nvPr/>
          </p:nvSpPr>
          <p:spPr>
            <a:xfrm>
              <a:off x="6709684" y="343700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B6F8B9-9454-727F-0947-FD0782D60FC0}"/>
                </a:ext>
              </a:extLst>
            </p:cNvPr>
            <p:cNvSpPr/>
            <p:nvPr/>
          </p:nvSpPr>
          <p:spPr>
            <a:xfrm>
              <a:off x="7006956" y="343700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6E6E20-E1C2-1C71-4C21-77A539738AE1}"/>
                </a:ext>
              </a:extLst>
            </p:cNvPr>
            <p:cNvSpPr/>
            <p:nvPr/>
          </p:nvSpPr>
          <p:spPr>
            <a:xfrm>
              <a:off x="7308582" y="343700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EA4B45-FC8F-D1B6-38E0-71F80D36EB85}"/>
              </a:ext>
            </a:extLst>
          </p:cNvPr>
          <p:cNvGrpSpPr/>
          <p:nvPr/>
        </p:nvGrpSpPr>
        <p:grpSpPr>
          <a:xfrm>
            <a:off x="6101302" y="3744177"/>
            <a:ext cx="1440598" cy="236806"/>
            <a:chOff x="6101302" y="3744177"/>
            <a:chExt cx="1440598" cy="23680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BAE9936-5304-6B40-413B-167E472E0111}"/>
                </a:ext>
              </a:extLst>
            </p:cNvPr>
            <p:cNvSpPr/>
            <p:nvPr/>
          </p:nvSpPr>
          <p:spPr>
            <a:xfrm>
              <a:off x="6101302" y="3744178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03D9C26-D500-E8E1-4E25-ED1E78FC9CC5}"/>
                </a:ext>
              </a:extLst>
            </p:cNvPr>
            <p:cNvSpPr/>
            <p:nvPr/>
          </p:nvSpPr>
          <p:spPr>
            <a:xfrm>
              <a:off x="6404571" y="374417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8F99F3-C09E-945E-6F9B-F35062DB3249}"/>
                </a:ext>
              </a:extLst>
            </p:cNvPr>
            <p:cNvSpPr/>
            <p:nvPr/>
          </p:nvSpPr>
          <p:spPr>
            <a:xfrm>
              <a:off x="6706197" y="374417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BD601BE-F7B9-F657-CF41-29836DB4CC63}"/>
                </a:ext>
              </a:extLst>
            </p:cNvPr>
            <p:cNvSpPr/>
            <p:nvPr/>
          </p:nvSpPr>
          <p:spPr>
            <a:xfrm>
              <a:off x="7003469" y="374417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4560946-B7DD-160A-61D7-4550BEC779DD}"/>
                </a:ext>
              </a:extLst>
            </p:cNvPr>
            <p:cNvSpPr/>
            <p:nvPr/>
          </p:nvSpPr>
          <p:spPr>
            <a:xfrm>
              <a:off x="7305095" y="374417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A16798-7FC2-78A1-8E3D-F9FF9B3BFF61}"/>
              </a:ext>
            </a:extLst>
          </p:cNvPr>
          <p:cNvGrpSpPr/>
          <p:nvPr/>
        </p:nvGrpSpPr>
        <p:grpSpPr>
          <a:xfrm>
            <a:off x="6103439" y="4051347"/>
            <a:ext cx="1440598" cy="236806"/>
            <a:chOff x="6103439" y="4051347"/>
            <a:chExt cx="1440598" cy="2368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E3E784C-214A-0024-C400-591E459FF0F7}"/>
                </a:ext>
              </a:extLst>
            </p:cNvPr>
            <p:cNvSpPr/>
            <p:nvPr/>
          </p:nvSpPr>
          <p:spPr>
            <a:xfrm>
              <a:off x="6103439" y="4051348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7C87F0-B116-946D-BBC6-0FF2AF090564}"/>
                </a:ext>
              </a:extLst>
            </p:cNvPr>
            <p:cNvSpPr/>
            <p:nvPr/>
          </p:nvSpPr>
          <p:spPr>
            <a:xfrm>
              <a:off x="6406708" y="405134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7A20A6A-57E4-ED60-9FCC-F438B863A8EA}"/>
                </a:ext>
              </a:extLst>
            </p:cNvPr>
            <p:cNvSpPr/>
            <p:nvPr/>
          </p:nvSpPr>
          <p:spPr>
            <a:xfrm>
              <a:off x="6708334" y="405134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29013B8-B518-FB24-33A9-E5B2D7C34603}"/>
                </a:ext>
              </a:extLst>
            </p:cNvPr>
            <p:cNvSpPr/>
            <p:nvPr/>
          </p:nvSpPr>
          <p:spPr>
            <a:xfrm>
              <a:off x="7005606" y="405134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B425323-001B-8EAE-B541-756867EA5C20}"/>
                </a:ext>
              </a:extLst>
            </p:cNvPr>
            <p:cNvSpPr/>
            <p:nvPr/>
          </p:nvSpPr>
          <p:spPr>
            <a:xfrm>
              <a:off x="7307232" y="4051347"/>
              <a:ext cx="236805" cy="2368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ED34BD1-6565-0822-F453-2B8B53C82064}"/>
              </a:ext>
            </a:extLst>
          </p:cNvPr>
          <p:cNvSpPr txBox="1"/>
          <p:nvPr/>
        </p:nvSpPr>
        <p:spPr>
          <a:xfrm>
            <a:off x="6404571" y="4534979"/>
            <a:ext cx="193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fives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8C68A7-D6B1-EA40-F2DF-2006E6EEB11B}"/>
              </a:ext>
            </a:extLst>
          </p:cNvPr>
          <p:cNvSpPr txBox="1"/>
          <p:nvPr/>
        </p:nvSpPr>
        <p:spPr>
          <a:xfrm>
            <a:off x="461367" y="5940905"/>
            <a:ext cx="29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 flowers altogether.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5AD26D-543C-F0CD-B7B0-A6FC60B0E9BC}"/>
              </a:ext>
            </a:extLst>
          </p:cNvPr>
          <p:cNvSpPr txBox="1"/>
          <p:nvPr/>
        </p:nvSpPr>
        <p:spPr>
          <a:xfrm>
            <a:off x="382104" y="2190182"/>
            <a:ext cx="872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 are lots of ways to represent this multiplication problem.</a:t>
            </a:r>
          </a:p>
        </p:txBody>
      </p:sp>
    </p:spTree>
    <p:extLst>
      <p:ext uri="{BB962C8B-B14F-4D97-AF65-F5344CB8AC3E}">
        <p14:creationId xmlns:p14="http://schemas.microsoft.com/office/powerpoint/2010/main" val="28308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21" grpId="0"/>
      <p:bldP spid="22" grpId="0"/>
      <p:bldP spid="23" grpId="0"/>
      <p:bldP spid="24" grpId="0"/>
      <p:bldP spid="26" grpId="0"/>
      <p:bldP spid="29" grpId="0"/>
      <p:bldP spid="30" grpId="0"/>
      <p:bldP spid="31" grpId="0"/>
      <p:bldP spid="32" grpId="0"/>
      <p:bldP spid="33" grpId="0"/>
      <p:bldP spid="35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43D6236F-884E-4C4A-AE0E-287C2BE12F43}"/>
              </a:ext>
            </a:extLst>
          </p:cNvPr>
          <p:cNvSpPr txBox="1"/>
          <p:nvPr/>
        </p:nvSpPr>
        <p:spPr>
          <a:xfrm>
            <a:off x="2057262" y="2370439"/>
            <a:ext cx="2334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03C828-E1AD-4DE8-A1CF-83CC0465655E}"/>
              </a:ext>
            </a:extLst>
          </p:cNvPr>
          <p:cNvCxnSpPr/>
          <p:nvPr/>
        </p:nvCxnSpPr>
        <p:spPr>
          <a:xfrm>
            <a:off x="765289" y="4774378"/>
            <a:ext cx="24591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923F134-908A-4252-A0B1-B8BC40C3EBEC}"/>
              </a:ext>
            </a:extLst>
          </p:cNvPr>
          <p:cNvSpPr txBox="1"/>
          <p:nvPr/>
        </p:nvSpPr>
        <p:spPr>
          <a:xfrm>
            <a:off x="1343025" y="4728211"/>
            <a:ext cx="150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1 6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D13042-804F-434F-B2E4-9309AE339A29}"/>
              </a:ext>
            </a:extLst>
          </p:cNvPr>
          <p:cNvSpPr/>
          <p:nvPr/>
        </p:nvSpPr>
        <p:spPr>
          <a:xfrm>
            <a:off x="1071047" y="3620361"/>
            <a:ext cx="518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ED5DF65D-EE4F-42F6-91E2-193881A450A3}"/>
              </a:ext>
            </a:extLst>
          </p:cNvPr>
          <p:cNvSpPr txBox="1">
            <a:spLocks/>
          </p:cNvSpPr>
          <p:nvPr/>
        </p:nvSpPr>
        <p:spPr>
          <a:xfrm>
            <a:off x="372221" y="598295"/>
            <a:ext cx="10855278" cy="445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When we multiply, we must regroup if the result is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than 9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(just like addition).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9FEB6E-6C65-4DB6-8A39-7CB5718EF8B5}"/>
              </a:ext>
            </a:extLst>
          </p:cNvPr>
          <p:cNvSpPr txBox="1"/>
          <p:nvPr/>
        </p:nvSpPr>
        <p:spPr>
          <a:xfrm>
            <a:off x="2718981" y="3620216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23A8A1-F442-4891-8B2A-1A99F80D320F}"/>
              </a:ext>
            </a:extLst>
          </p:cNvPr>
          <p:cNvSpPr txBox="1"/>
          <p:nvPr/>
        </p:nvSpPr>
        <p:spPr>
          <a:xfrm>
            <a:off x="2702665" y="4725152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Right Arrow 6">
            <a:extLst>
              <a:ext uri="{FF2B5EF4-FFF2-40B4-BE49-F238E27FC236}">
                <a16:creationId xmlns:a16="http://schemas.microsoft.com/office/drawing/2014/main" id="{53A1FDB5-1947-4A57-A303-F56F5E0D9352}"/>
              </a:ext>
            </a:extLst>
          </p:cNvPr>
          <p:cNvSpPr/>
          <p:nvPr/>
        </p:nvSpPr>
        <p:spPr>
          <a:xfrm rot="16200000" flipV="1">
            <a:off x="2860642" y="3524317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67D934F-FC9E-4963-A1ED-C653A78C71B9}"/>
              </a:ext>
            </a:extLst>
          </p:cNvPr>
          <p:cNvSpPr txBox="1">
            <a:spLocks/>
          </p:cNvSpPr>
          <p:nvPr/>
        </p:nvSpPr>
        <p:spPr>
          <a:xfrm>
            <a:off x="4772548" y="2365278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ones multiplied by 4 ones equals 12 ones.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F5DA38D1-8A05-47E9-ACA1-3BFA0B3F8067}"/>
              </a:ext>
            </a:extLst>
          </p:cNvPr>
          <p:cNvSpPr txBox="1">
            <a:spLocks/>
          </p:cNvSpPr>
          <p:nvPr/>
        </p:nvSpPr>
        <p:spPr>
          <a:xfrm>
            <a:off x="4772548" y="3732593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ones multiplied by 5 tens equals 15 tens.</a:t>
            </a:r>
          </a:p>
        </p:txBody>
      </p:sp>
      <p:sp>
        <p:nvSpPr>
          <p:cNvPr id="64" name="Right Arrow 6">
            <a:extLst>
              <a:ext uri="{FF2B5EF4-FFF2-40B4-BE49-F238E27FC236}">
                <a16:creationId xmlns:a16="http://schemas.microsoft.com/office/drawing/2014/main" id="{0C93575A-F63F-4E5D-9566-05EC0165973D}"/>
              </a:ext>
            </a:extLst>
          </p:cNvPr>
          <p:cNvSpPr/>
          <p:nvPr/>
        </p:nvSpPr>
        <p:spPr>
          <a:xfrm rot="14517193" flipV="1">
            <a:off x="2451823" y="3550227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4C7E1-233A-A13F-7052-DC79EBCA8016}"/>
              </a:ext>
            </a:extLst>
          </p:cNvPr>
          <p:cNvSpPr txBox="1">
            <a:spLocks/>
          </p:cNvSpPr>
          <p:nvPr/>
        </p:nvSpPr>
        <p:spPr>
          <a:xfrm>
            <a:off x="4772548" y="2736209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Regroup as 1 ten, 2 ones.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4D759-265E-34C3-B0FC-FBA1C673E6FA}"/>
              </a:ext>
            </a:extLst>
          </p:cNvPr>
          <p:cNvSpPr txBox="1"/>
          <p:nvPr/>
        </p:nvSpPr>
        <p:spPr>
          <a:xfrm>
            <a:off x="2034579" y="1291477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BD6325-E8A6-917A-F3C2-4CBB5A085952}"/>
              </a:ext>
            </a:extLst>
          </p:cNvPr>
          <p:cNvSpPr txBox="1">
            <a:spLocks/>
          </p:cNvSpPr>
          <p:nvPr/>
        </p:nvSpPr>
        <p:spPr>
          <a:xfrm>
            <a:off x="4772548" y="4096479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one ten equals 16 tens.</a:t>
            </a:r>
          </a:p>
        </p:txBody>
      </p:sp>
    </p:spTree>
    <p:extLst>
      <p:ext uri="{BB962C8B-B14F-4D97-AF65-F5344CB8AC3E}">
        <p14:creationId xmlns:p14="http://schemas.microsoft.com/office/powerpoint/2010/main" val="25646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7" grpId="0" animBg="1"/>
      <p:bldP spid="57" grpId="1" animBg="1"/>
      <p:bldP spid="59" grpId="0"/>
      <p:bldP spid="62" grpId="0"/>
      <p:bldP spid="64" grpId="0" animBg="1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BA2FD0B-30C9-0967-9623-5675ACFE830B}"/>
              </a:ext>
            </a:extLst>
          </p:cNvPr>
          <p:cNvSpPr txBox="1"/>
          <p:nvPr/>
        </p:nvSpPr>
        <p:spPr>
          <a:xfrm>
            <a:off x="4976308" y="3809041"/>
            <a:ext cx="241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9BE07-3808-2004-2FB8-8330A0D1CA73}"/>
              </a:ext>
            </a:extLst>
          </p:cNvPr>
          <p:cNvSpPr txBox="1"/>
          <p:nvPr/>
        </p:nvSpPr>
        <p:spPr>
          <a:xfrm>
            <a:off x="5898773" y="3101127"/>
            <a:ext cx="1212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8416D-0858-A6C3-581D-2F12D21A9A46}"/>
              </a:ext>
            </a:extLst>
          </p:cNvPr>
          <p:cNvSpPr txBox="1"/>
          <p:nvPr/>
        </p:nvSpPr>
        <p:spPr>
          <a:xfrm>
            <a:off x="5935353" y="3699951"/>
            <a:ext cx="121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A98D0-0A0E-9F94-7D42-F08E78749B95}"/>
              </a:ext>
            </a:extLst>
          </p:cNvPr>
          <p:cNvSpPr txBox="1"/>
          <p:nvPr/>
        </p:nvSpPr>
        <p:spPr>
          <a:xfrm>
            <a:off x="5104886" y="3702952"/>
            <a:ext cx="69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×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28057-0F40-F070-214C-142F4154C79E}"/>
              </a:ext>
            </a:extLst>
          </p:cNvPr>
          <p:cNvSpPr txBox="1"/>
          <p:nvPr/>
        </p:nvSpPr>
        <p:spPr>
          <a:xfrm>
            <a:off x="5890699" y="2513911"/>
            <a:ext cx="93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989908-8257-351F-0B91-CA4687ADC3EF}"/>
              </a:ext>
            </a:extLst>
          </p:cNvPr>
          <p:cNvSpPr txBox="1"/>
          <p:nvPr/>
        </p:nvSpPr>
        <p:spPr>
          <a:xfrm>
            <a:off x="2321572" y="4410773"/>
            <a:ext cx="93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855EB-AC09-B344-8161-33780690E316}"/>
              </a:ext>
            </a:extLst>
          </p:cNvPr>
          <p:cNvSpPr txBox="1"/>
          <p:nvPr/>
        </p:nvSpPr>
        <p:spPr>
          <a:xfrm>
            <a:off x="433403" y="674241"/>
            <a:ext cx="1134270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-&gt; B</a:t>
            </a:r>
            <a:b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-&gt; A</a:t>
            </a:r>
            <a:b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of these questions requires regrouping? How do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B9556-344C-ACD9-7A23-BBDF1F7C1122}"/>
              </a:ext>
            </a:extLst>
          </p:cNvPr>
          <p:cNvSpPr txBox="1"/>
          <p:nvPr/>
        </p:nvSpPr>
        <p:spPr>
          <a:xfrm>
            <a:off x="433403" y="5965375"/>
            <a:ext cx="111893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requires regrouping because 2 x 6 = 12 and 12 is more than 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EC64B-DB36-DC3F-5EBA-7FDFDA209089}"/>
              </a:ext>
            </a:extLst>
          </p:cNvPr>
          <p:cNvSpPr txBox="1"/>
          <p:nvPr/>
        </p:nvSpPr>
        <p:spPr>
          <a:xfrm>
            <a:off x="1381729" y="3795545"/>
            <a:ext cx="241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8B493-0740-C35E-8B16-C3F1925CDFAF}"/>
              </a:ext>
            </a:extLst>
          </p:cNvPr>
          <p:cNvSpPr txBox="1"/>
          <p:nvPr/>
        </p:nvSpPr>
        <p:spPr>
          <a:xfrm>
            <a:off x="2354194" y="3078812"/>
            <a:ext cx="1212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1C81C-BDF3-7B87-507F-B0B613D5CED6}"/>
              </a:ext>
            </a:extLst>
          </p:cNvPr>
          <p:cNvSpPr txBox="1"/>
          <p:nvPr/>
        </p:nvSpPr>
        <p:spPr>
          <a:xfrm>
            <a:off x="2383754" y="3680637"/>
            <a:ext cx="121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636AA-7A08-8F46-26AE-F9C6BFF5BBE0}"/>
              </a:ext>
            </a:extLst>
          </p:cNvPr>
          <p:cNvSpPr txBox="1"/>
          <p:nvPr/>
        </p:nvSpPr>
        <p:spPr>
          <a:xfrm>
            <a:off x="1560307" y="3680637"/>
            <a:ext cx="69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×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03F07-4CC9-6E91-6CE5-024D3B8BCD15}"/>
              </a:ext>
            </a:extLst>
          </p:cNvPr>
          <p:cNvSpPr txBox="1"/>
          <p:nvPr/>
        </p:nvSpPr>
        <p:spPr>
          <a:xfrm>
            <a:off x="8347037" y="3817860"/>
            <a:ext cx="241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A1A4EE-0613-38DF-FF3D-70B0FD1EEF8B}"/>
              </a:ext>
            </a:extLst>
          </p:cNvPr>
          <p:cNvSpPr txBox="1"/>
          <p:nvPr/>
        </p:nvSpPr>
        <p:spPr>
          <a:xfrm>
            <a:off x="9319502" y="3101127"/>
            <a:ext cx="1212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18CA4-97B2-206C-C964-C270E20A9402}"/>
              </a:ext>
            </a:extLst>
          </p:cNvPr>
          <p:cNvSpPr txBox="1"/>
          <p:nvPr/>
        </p:nvSpPr>
        <p:spPr>
          <a:xfrm>
            <a:off x="9658501" y="3702952"/>
            <a:ext cx="873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0484D-41E6-00CD-2FBB-44C9FC0E5DC7}"/>
              </a:ext>
            </a:extLst>
          </p:cNvPr>
          <p:cNvSpPr txBox="1"/>
          <p:nvPr/>
        </p:nvSpPr>
        <p:spPr>
          <a:xfrm>
            <a:off x="8525615" y="3702952"/>
            <a:ext cx="69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×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B3A07-D9FA-C715-CA02-25D5E2150C5B}"/>
              </a:ext>
            </a:extLst>
          </p:cNvPr>
          <p:cNvSpPr txBox="1"/>
          <p:nvPr/>
        </p:nvSpPr>
        <p:spPr>
          <a:xfrm>
            <a:off x="1396701" y="3157587"/>
            <a:ext cx="93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FB7B0-1BCD-B6A6-2141-B9F582934F5F}"/>
              </a:ext>
            </a:extLst>
          </p:cNvPr>
          <p:cNvSpPr txBox="1"/>
          <p:nvPr/>
        </p:nvSpPr>
        <p:spPr>
          <a:xfrm>
            <a:off x="4959634" y="3171529"/>
            <a:ext cx="93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931070-A581-4160-2F83-BEC2E3F46D8A}"/>
              </a:ext>
            </a:extLst>
          </p:cNvPr>
          <p:cNvSpPr txBox="1"/>
          <p:nvPr/>
        </p:nvSpPr>
        <p:spPr>
          <a:xfrm>
            <a:off x="8519407" y="3179902"/>
            <a:ext cx="93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874C2-37F8-BF5D-E3C5-2E92E6BDED13}"/>
              </a:ext>
            </a:extLst>
          </p:cNvPr>
          <p:cNvSpPr txBox="1"/>
          <p:nvPr/>
        </p:nvSpPr>
        <p:spPr>
          <a:xfrm>
            <a:off x="5905262" y="4446603"/>
            <a:ext cx="93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20306-F798-0E62-9721-570CCDA8086E}"/>
              </a:ext>
            </a:extLst>
          </p:cNvPr>
          <p:cNvSpPr txBox="1"/>
          <p:nvPr/>
        </p:nvSpPr>
        <p:spPr>
          <a:xfrm>
            <a:off x="9309500" y="4454976"/>
            <a:ext cx="93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0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4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F70C-CE3E-BAE7-6467-A9A7FEB0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8483B043-2396-9FB9-8FB1-0188657FBBB0}"/>
              </a:ext>
            </a:extLst>
          </p:cNvPr>
          <p:cNvSpPr txBox="1"/>
          <p:nvPr/>
        </p:nvSpPr>
        <p:spPr>
          <a:xfrm>
            <a:off x="8893223" y="1248728"/>
            <a:ext cx="2334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61B743-0D1B-12E8-656C-E3BDE1F06507}"/>
              </a:ext>
            </a:extLst>
          </p:cNvPr>
          <p:cNvCxnSpPr/>
          <p:nvPr/>
        </p:nvCxnSpPr>
        <p:spPr>
          <a:xfrm>
            <a:off x="7601250" y="3652667"/>
            <a:ext cx="24591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CBAE5D8-36D5-45FB-2454-39458ABB8DDC}"/>
              </a:ext>
            </a:extLst>
          </p:cNvPr>
          <p:cNvSpPr txBox="1"/>
          <p:nvPr/>
        </p:nvSpPr>
        <p:spPr>
          <a:xfrm>
            <a:off x="8893223" y="3606500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11A697-EECE-F5DE-DB8F-6D1A9D7DDFF5}"/>
              </a:ext>
            </a:extLst>
          </p:cNvPr>
          <p:cNvSpPr/>
          <p:nvPr/>
        </p:nvSpPr>
        <p:spPr>
          <a:xfrm>
            <a:off x="7907008" y="2498650"/>
            <a:ext cx="518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5FB5FE-35A4-AFB9-078D-1CD9D9DCBA96}"/>
              </a:ext>
            </a:extLst>
          </p:cNvPr>
          <p:cNvSpPr txBox="1"/>
          <p:nvPr/>
        </p:nvSpPr>
        <p:spPr>
          <a:xfrm>
            <a:off x="9554942" y="2498505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38638C-C199-F082-6C8A-35523DFC7608}"/>
              </a:ext>
            </a:extLst>
          </p:cNvPr>
          <p:cNvSpPr txBox="1"/>
          <p:nvPr/>
        </p:nvSpPr>
        <p:spPr>
          <a:xfrm>
            <a:off x="9538626" y="3603441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Right Arrow 6">
            <a:extLst>
              <a:ext uri="{FF2B5EF4-FFF2-40B4-BE49-F238E27FC236}">
                <a16:creationId xmlns:a16="http://schemas.microsoft.com/office/drawing/2014/main" id="{B0B33ADC-455E-E342-AF8C-BCFCC550015C}"/>
              </a:ext>
            </a:extLst>
          </p:cNvPr>
          <p:cNvSpPr/>
          <p:nvPr/>
        </p:nvSpPr>
        <p:spPr>
          <a:xfrm rot="16200000" flipV="1">
            <a:off x="9696603" y="2402606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50385FF-9E36-DB26-0A02-F2FF71299BBC}"/>
              </a:ext>
            </a:extLst>
          </p:cNvPr>
          <p:cNvSpPr txBox="1">
            <a:spLocks/>
          </p:cNvSpPr>
          <p:nvPr/>
        </p:nvSpPr>
        <p:spPr>
          <a:xfrm>
            <a:off x="387740" y="1466317"/>
            <a:ext cx="5442552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ones x ones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FC0993B-918A-180E-C0EC-51F5BA98E3C6}"/>
              </a:ext>
            </a:extLst>
          </p:cNvPr>
          <p:cNvSpPr txBox="1">
            <a:spLocks/>
          </p:cNvSpPr>
          <p:nvPr/>
        </p:nvSpPr>
        <p:spPr>
          <a:xfrm>
            <a:off x="372221" y="1824124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ones multiplied by 2 ones equals 4 ones.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882330CF-562B-49F1-DEB9-A2309C60E2AB}"/>
              </a:ext>
            </a:extLst>
          </p:cNvPr>
          <p:cNvSpPr txBox="1">
            <a:spLocks/>
          </p:cNvSpPr>
          <p:nvPr/>
        </p:nvSpPr>
        <p:spPr>
          <a:xfrm>
            <a:off x="391666" y="3069248"/>
            <a:ext cx="5438626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ones x tens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33CBC75-3437-919B-7297-F8482D9426BE}"/>
              </a:ext>
            </a:extLst>
          </p:cNvPr>
          <p:cNvSpPr txBox="1">
            <a:spLocks/>
          </p:cNvSpPr>
          <p:nvPr/>
        </p:nvSpPr>
        <p:spPr>
          <a:xfrm>
            <a:off x="372221" y="3413760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ones multiplied by 3 tens equals 6 tens.</a:t>
            </a:r>
          </a:p>
        </p:txBody>
      </p:sp>
      <p:sp>
        <p:nvSpPr>
          <p:cNvPr id="64" name="Right Arrow 6">
            <a:extLst>
              <a:ext uri="{FF2B5EF4-FFF2-40B4-BE49-F238E27FC236}">
                <a16:creationId xmlns:a16="http://schemas.microsoft.com/office/drawing/2014/main" id="{D0B529D3-E2FE-C4F8-BA46-8D7FD76122CE}"/>
              </a:ext>
            </a:extLst>
          </p:cNvPr>
          <p:cNvSpPr/>
          <p:nvPr/>
        </p:nvSpPr>
        <p:spPr>
          <a:xfrm rot="14517193" flipV="1">
            <a:off x="9287784" y="2428516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0C3E4FA-6424-D1CE-A3F5-84BBE5EE2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" y="611087"/>
            <a:ext cx="658330" cy="6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7" grpId="0" animBg="1"/>
      <p:bldP spid="57" grpId="1" animBg="1"/>
      <p:bldP spid="58" grpId="0"/>
      <p:bldP spid="59" grpId="0"/>
      <p:bldP spid="61" grpId="0"/>
      <p:bldP spid="62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19B39-9D1E-C286-E895-DB91EE42035E}"/>
              </a:ext>
            </a:extLst>
          </p:cNvPr>
          <p:cNvCxnSpPr/>
          <p:nvPr/>
        </p:nvCxnSpPr>
        <p:spPr>
          <a:xfrm>
            <a:off x="6096000" y="563880"/>
            <a:ext cx="0" cy="6294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1" descr="Icon&#10;&#10;Description automatically generated">
            <a:extLst>
              <a:ext uri="{FF2B5EF4-FFF2-40B4-BE49-F238E27FC236}">
                <a16:creationId xmlns:a16="http://schemas.microsoft.com/office/drawing/2014/main" id="{8598449B-EE43-5E15-1DED-E5012BA6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448" y="635581"/>
            <a:ext cx="64633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E2995-44C3-B9A7-1032-0DD76749E21A}"/>
              </a:ext>
            </a:extLst>
          </p:cNvPr>
          <p:cNvSpPr txBox="1"/>
          <p:nvPr/>
        </p:nvSpPr>
        <p:spPr>
          <a:xfrm>
            <a:off x="4034656" y="2477066"/>
            <a:ext cx="79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AA0C-938A-C356-03F1-577CB3547280}"/>
              </a:ext>
            </a:extLst>
          </p:cNvPr>
          <p:cNvSpPr txBox="1"/>
          <p:nvPr/>
        </p:nvSpPr>
        <p:spPr>
          <a:xfrm>
            <a:off x="4051549" y="145412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6AB82-6979-09CB-FC7D-F819B239BBAD}"/>
              </a:ext>
            </a:extLst>
          </p:cNvPr>
          <p:cNvSpPr txBox="1"/>
          <p:nvPr/>
        </p:nvSpPr>
        <p:spPr>
          <a:xfrm>
            <a:off x="4094679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A5F58-DA3C-81E3-3B6E-8D348843B8ED}"/>
              </a:ext>
            </a:extLst>
          </p:cNvPr>
          <p:cNvSpPr txBox="1"/>
          <p:nvPr/>
        </p:nvSpPr>
        <p:spPr>
          <a:xfrm>
            <a:off x="3571958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E5A8B4-11A1-DFB1-504D-9F9AB78C19EA}"/>
              </a:ext>
            </a:extLst>
          </p:cNvPr>
          <p:cNvCxnSpPr>
            <a:cxnSpLocks/>
          </p:cNvCxnSpPr>
          <p:nvPr/>
        </p:nvCxnSpPr>
        <p:spPr>
          <a:xfrm>
            <a:off x="3571958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0DDDC4-7177-7CB4-17AF-1340638895EC}"/>
              </a:ext>
            </a:extLst>
          </p:cNvPr>
          <p:cNvSpPr txBox="1"/>
          <p:nvPr/>
        </p:nvSpPr>
        <p:spPr>
          <a:xfrm>
            <a:off x="311317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D6862-F888-67E8-82ED-098CAD5564E0}"/>
              </a:ext>
            </a:extLst>
          </p:cNvPr>
          <p:cNvSpPr txBox="1"/>
          <p:nvPr/>
        </p:nvSpPr>
        <p:spPr>
          <a:xfrm>
            <a:off x="310570" y="1399848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44D20E-7A28-BEBC-41BA-94E2F4B409EA}"/>
              </a:ext>
            </a:extLst>
          </p:cNvPr>
          <p:cNvSpPr txBox="1"/>
          <p:nvPr/>
        </p:nvSpPr>
        <p:spPr>
          <a:xfrm>
            <a:off x="4344234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9E2E3E-EACE-70FD-81B1-B9C21DAFB354}"/>
              </a:ext>
            </a:extLst>
          </p:cNvPr>
          <p:cNvSpPr txBox="1"/>
          <p:nvPr/>
        </p:nvSpPr>
        <p:spPr>
          <a:xfrm>
            <a:off x="10082140" y="2477066"/>
            <a:ext cx="55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58793-66D9-D0F1-2397-DCB85A9DE39D}"/>
              </a:ext>
            </a:extLst>
          </p:cNvPr>
          <p:cNvSpPr txBox="1"/>
          <p:nvPr/>
        </p:nvSpPr>
        <p:spPr>
          <a:xfrm>
            <a:off x="10082140" y="145412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E2778D-D304-511B-2393-5A8D6347AF38}"/>
              </a:ext>
            </a:extLst>
          </p:cNvPr>
          <p:cNvSpPr txBox="1"/>
          <p:nvPr/>
        </p:nvSpPr>
        <p:spPr>
          <a:xfrm>
            <a:off x="10363369" y="1928069"/>
            <a:ext cx="79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4C907-940F-4426-CC75-A87D6F2CF440}"/>
              </a:ext>
            </a:extLst>
          </p:cNvPr>
          <p:cNvSpPr txBox="1"/>
          <p:nvPr/>
        </p:nvSpPr>
        <p:spPr>
          <a:xfrm>
            <a:off x="9602549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345DD8-EF88-1A86-D465-1753668647FA}"/>
              </a:ext>
            </a:extLst>
          </p:cNvPr>
          <p:cNvCxnSpPr>
            <a:cxnSpLocks/>
          </p:cNvCxnSpPr>
          <p:nvPr/>
        </p:nvCxnSpPr>
        <p:spPr>
          <a:xfrm>
            <a:off x="9602549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F396FB2-F8C3-FB91-9136-C64D95FB4461}"/>
              </a:ext>
            </a:extLst>
          </p:cNvPr>
          <p:cNvSpPr txBox="1"/>
          <p:nvPr/>
        </p:nvSpPr>
        <p:spPr>
          <a:xfrm>
            <a:off x="6341908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3F64AD-85DF-8152-1B59-C21CDE3A8403}"/>
              </a:ext>
            </a:extLst>
          </p:cNvPr>
          <p:cNvSpPr txBox="1"/>
          <p:nvPr/>
        </p:nvSpPr>
        <p:spPr>
          <a:xfrm>
            <a:off x="6341161" y="1399848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8CD4A5-3A1B-87F9-0CE6-B1E5A20D7610}"/>
              </a:ext>
            </a:extLst>
          </p:cNvPr>
          <p:cNvSpPr txBox="1"/>
          <p:nvPr/>
        </p:nvSpPr>
        <p:spPr>
          <a:xfrm>
            <a:off x="10374825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892FEE-12F4-FFD4-C05F-2D82FD72FFFE}"/>
              </a:ext>
            </a:extLst>
          </p:cNvPr>
          <p:cNvCxnSpPr>
            <a:cxnSpLocks/>
          </p:cNvCxnSpPr>
          <p:nvPr/>
        </p:nvCxnSpPr>
        <p:spPr>
          <a:xfrm flipH="1">
            <a:off x="6096000" y="3976247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0417E2-38EF-C84B-79AF-F549C69C2BC4}"/>
              </a:ext>
            </a:extLst>
          </p:cNvPr>
          <p:cNvSpPr txBox="1"/>
          <p:nvPr/>
        </p:nvSpPr>
        <p:spPr>
          <a:xfrm>
            <a:off x="6878434" y="5744367"/>
            <a:ext cx="83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EC173-5BE8-CCF0-C317-CA0850FB35E8}"/>
              </a:ext>
            </a:extLst>
          </p:cNvPr>
          <p:cNvSpPr txBox="1"/>
          <p:nvPr/>
        </p:nvSpPr>
        <p:spPr>
          <a:xfrm>
            <a:off x="6878434" y="472811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2DB00-521E-DB07-C07F-7BD23C978BB7}"/>
              </a:ext>
            </a:extLst>
          </p:cNvPr>
          <p:cNvSpPr txBox="1"/>
          <p:nvPr/>
        </p:nvSpPr>
        <p:spPr>
          <a:xfrm>
            <a:off x="6921564" y="520205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A0F34-472E-2DAC-FBAF-B78BD2CA2EEB}"/>
              </a:ext>
            </a:extLst>
          </p:cNvPr>
          <p:cNvSpPr txBox="1"/>
          <p:nvPr/>
        </p:nvSpPr>
        <p:spPr>
          <a:xfrm>
            <a:off x="6398843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7D084A-38AB-DD3B-5B06-6C864ACBA77A}"/>
              </a:ext>
            </a:extLst>
          </p:cNvPr>
          <p:cNvCxnSpPr>
            <a:cxnSpLocks/>
          </p:cNvCxnSpPr>
          <p:nvPr/>
        </p:nvCxnSpPr>
        <p:spPr>
          <a:xfrm>
            <a:off x="6398843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D58E653-DBD0-945C-A1D6-C940E606F9D2}"/>
              </a:ext>
            </a:extLst>
          </p:cNvPr>
          <p:cNvSpPr txBox="1"/>
          <p:nvPr/>
        </p:nvSpPr>
        <p:spPr>
          <a:xfrm>
            <a:off x="8707799" y="5744367"/>
            <a:ext cx="1038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04EC88-94E5-E5A0-3021-0C915878E2FF}"/>
              </a:ext>
            </a:extLst>
          </p:cNvPr>
          <p:cNvSpPr txBox="1"/>
          <p:nvPr/>
        </p:nvSpPr>
        <p:spPr>
          <a:xfrm>
            <a:off x="8707799" y="4728118"/>
            <a:ext cx="11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9FF0C-7B9B-C0C0-0EE0-A017E56D3B97}"/>
              </a:ext>
            </a:extLst>
          </p:cNvPr>
          <p:cNvSpPr txBox="1"/>
          <p:nvPr/>
        </p:nvSpPr>
        <p:spPr>
          <a:xfrm>
            <a:off x="8933629" y="5196741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9AD1E2-0C86-F045-3F80-2F5251FBA9F5}"/>
              </a:ext>
            </a:extLst>
          </p:cNvPr>
          <p:cNvSpPr txBox="1"/>
          <p:nvPr/>
        </p:nvSpPr>
        <p:spPr>
          <a:xfrm>
            <a:off x="8389344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4FBC11-969A-13BC-8B58-BB1609E6B11F}"/>
              </a:ext>
            </a:extLst>
          </p:cNvPr>
          <p:cNvCxnSpPr>
            <a:cxnSpLocks/>
          </p:cNvCxnSpPr>
          <p:nvPr/>
        </p:nvCxnSpPr>
        <p:spPr>
          <a:xfrm>
            <a:off x="8389344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7F076EA-2B03-8FCE-173D-CC9DC4F5F4BD}"/>
              </a:ext>
            </a:extLst>
          </p:cNvPr>
          <p:cNvSpPr txBox="1"/>
          <p:nvPr/>
        </p:nvSpPr>
        <p:spPr>
          <a:xfrm>
            <a:off x="10399220" y="5726347"/>
            <a:ext cx="116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2088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297F87-4C0C-DEA4-7732-546A5351B0F8}"/>
              </a:ext>
            </a:extLst>
          </p:cNvPr>
          <p:cNvSpPr txBox="1"/>
          <p:nvPr/>
        </p:nvSpPr>
        <p:spPr>
          <a:xfrm>
            <a:off x="10399220" y="4721431"/>
            <a:ext cx="14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1044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82A10B-6244-BAD3-6C7A-DAE0D632D109}"/>
              </a:ext>
            </a:extLst>
          </p:cNvPr>
          <p:cNvSpPr txBox="1"/>
          <p:nvPr/>
        </p:nvSpPr>
        <p:spPr>
          <a:xfrm>
            <a:off x="10835680" y="5195371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448916-9A30-D515-3979-72882957DD7B}"/>
              </a:ext>
            </a:extLst>
          </p:cNvPr>
          <p:cNvSpPr txBox="1"/>
          <p:nvPr/>
        </p:nvSpPr>
        <p:spPr>
          <a:xfrm>
            <a:off x="10312959" y="5190054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181D75-F035-9425-0DF8-08B62660AE5A}"/>
              </a:ext>
            </a:extLst>
          </p:cNvPr>
          <p:cNvCxnSpPr>
            <a:cxnSpLocks/>
          </p:cNvCxnSpPr>
          <p:nvPr/>
        </p:nvCxnSpPr>
        <p:spPr>
          <a:xfrm>
            <a:off x="10312959" y="5744368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15" grpId="0"/>
      <p:bldP spid="16" grpId="0"/>
      <p:bldP spid="17" grpId="0"/>
      <p:bldP spid="18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43D6236F-884E-4C4A-AE0E-287C2BE12F43}"/>
              </a:ext>
            </a:extLst>
          </p:cNvPr>
          <p:cNvSpPr txBox="1"/>
          <p:nvPr/>
        </p:nvSpPr>
        <p:spPr>
          <a:xfrm>
            <a:off x="8671551" y="1841683"/>
            <a:ext cx="2334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03C828-E1AD-4DE8-A1CF-83CC0465655E}"/>
              </a:ext>
            </a:extLst>
          </p:cNvPr>
          <p:cNvCxnSpPr/>
          <p:nvPr/>
        </p:nvCxnSpPr>
        <p:spPr>
          <a:xfrm>
            <a:off x="7379578" y="4245622"/>
            <a:ext cx="24591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923F134-908A-4252-A0B1-B8BC40C3EBEC}"/>
              </a:ext>
            </a:extLst>
          </p:cNvPr>
          <p:cNvSpPr txBox="1"/>
          <p:nvPr/>
        </p:nvSpPr>
        <p:spPr>
          <a:xfrm>
            <a:off x="8700627" y="4232670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D13042-804F-434F-B2E4-9309AE339A29}"/>
              </a:ext>
            </a:extLst>
          </p:cNvPr>
          <p:cNvSpPr/>
          <p:nvPr/>
        </p:nvSpPr>
        <p:spPr>
          <a:xfrm>
            <a:off x="7685336" y="3091605"/>
            <a:ext cx="518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9FEB6E-6C65-4DB6-8A39-7CB5718EF8B5}"/>
              </a:ext>
            </a:extLst>
          </p:cNvPr>
          <p:cNvSpPr txBox="1"/>
          <p:nvPr/>
        </p:nvSpPr>
        <p:spPr>
          <a:xfrm>
            <a:off x="9333270" y="3091460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23A8A1-F442-4891-8B2A-1A99F80D320F}"/>
              </a:ext>
            </a:extLst>
          </p:cNvPr>
          <p:cNvSpPr txBox="1"/>
          <p:nvPr/>
        </p:nvSpPr>
        <p:spPr>
          <a:xfrm>
            <a:off x="9311180" y="4219184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F7F56C-0168-42D8-A32D-B3D4419DF056}"/>
              </a:ext>
            </a:extLst>
          </p:cNvPr>
          <p:cNvSpPr txBox="1"/>
          <p:nvPr/>
        </p:nvSpPr>
        <p:spPr>
          <a:xfrm>
            <a:off x="8626784" y="918219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Right Arrow 6">
            <a:extLst>
              <a:ext uri="{FF2B5EF4-FFF2-40B4-BE49-F238E27FC236}">
                <a16:creationId xmlns:a16="http://schemas.microsoft.com/office/drawing/2014/main" id="{53A1FDB5-1947-4A57-A303-F56F5E0D9352}"/>
              </a:ext>
            </a:extLst>
          </p:cNvPr>
          <p:cNvSpPr/>
          <p:nvPr/>
        </p:nvSpPr>
        <p:spPr>
          <a:xfrm rot="16200000" flipV="1">
            <a:off x="9474931" y="2995561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1CE466D-9910-4ADF-9453-7E450B680E23}"/>
              </a:ext>
            </a:extLst>
          </p:cNvPr>
          <p:cNvSpPr txBox="1">
            <a:spLocks/>
          </p:cNvSpPr>
          <p:nvPr/>
        </p:nvSpPr>
        <p:spPr>
          <a:xfrm>
            <a:off x="397579" y="1766148"/>
            <a:ext cx="5442552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67D934F-FC9E-4963-A1ED-C653A78C71B9}"/>
              </a:ext>
            </a:extLst>
          </p:cNvPr>
          <p:cNvSpPr txBox="1">
            <a:spLocks/>
          </p:cNvSpPr>
          <p:nvPr/>
        </p:nvSpPr>
        <p:spPr>
          <a:xfrm>
            <a:off x="393653" y="2118548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ones multiplied by 4 ones equals 12 ones.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BA03F7C-A469-4D5B-8310-66D30158FAA5}"/>
              </a:ext>
            </a:extLst>
          </p:cNvPr>
          <p:cNvSpPr txBox="1">
            <a:spLocks/>
          </p:cNvSpPr>
          <p:nvPr/>
        </p:nvSpPr>
        <p:spPr>
          <a:xfrm>
            <a:off x="391437" y="2528951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Regroup as 1 ten, 2 ones.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2D279013-8861-48E3-9674-85333DA06BC8}"/>
              </a:ext>
            </a:extLst>
          </p:cNvPr>
          <p:cNvSpPr txBox="1">
            <a:spLocks/>
          </p:cNvSpPr>
          <p:nvPr/>
        </p:nvSpPr>
        <p:spPr>
          <a:xfrm>
            <a:off x="401505" y="3373403"/>
            <a:ext cx="5438626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F5DA38D1-8A05-47E9-ACA1-3BFA0B3F8067}"/>
              </a:ext>
            </a:extLst>
          </p:cNvPr>
          <p:cNvSpPr txBox="1">
            <a:spLocks/>
          </p:cNvSpPr>
          <p:nvPr/>
        </p:nvSpPr>
        <p:spPr>
          <a:xfrm>
            <a:off x="397579" y="3725803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ones multiplied by 2 tens equals 6 tens.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3EDDB972-BD08-4546-A16B-F56E1C675771}"/>
              </a:ext>
            </a:extLst>
          </p:cNvPr>
          <p:cNvSpPr txBox="1">
            <a:spLocks/>
          </p:cNvSpPr>
          <p:nvPr/>
        </p:nvSpPr>
        <p:spPr>
          <a:xfrm>
            <a:off x="391437" y="4123798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1 ten equals 7 tens.</a:t>
            </a:r>
          </a:p>
        </p:txBody>
      </p:sp>
      <p:sp>
        <p:nvSpPr>
          <p:cNvPr id="64" name="Right Arrow 6">
            <a:extLst>
              <a:ext uri="{FF2B5EF4-FFF2-40B4-BE49-F238E27FC236}">
                <a16:creationId xmlns:a16="http://schemas.microsoft.com/office/drawing/2014/main" id="{0C93575A-F63F-4E5D-9566-05EC0165973D}"/>
              </a:ext>
            </a:extLst>
          </p:cNvPr>
          <p:cNvSpPr/>
          <p:nvPr/>
        </p:nvSpPr>
        <p:spPr>
          <a:xfrm rot="14517193" flipV="1">
            <a:off x="9066112" y="3021471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BE35507-DFBD-A52C-73F7-6A41418CD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" y="611087"/>
            <a:ext cx="658330" cy="6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/>
      <p:bldP spid="61" grpId="0"/>
      <p:bldP spid="62" grpId="0"/>
      <p:bldP spid="63" grpId="0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19B39-9D1E-C286-E895-DB91EE42035E}"/>
              </a:ext>
            </a:extLst>
          </p:cNvPr>
          <p:cNvCxnSpPr/>
          <p:nvPr/>
        </p:nvCxnSpPr>
        <p:spPr>
          <a:xfrm>
            <a:off x="6096000" y="563880"/>
            <a:ext cx="0" cy="6294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1" descr="Icon&#10;&#10;Description automatically generated">
            <a:extLst>
              <a:ext uri="{FF2B5EF4-FFF2-40B4-BE49-F238E27FC236}">
                <a16:creationId xmlns:a16="http://schemas.microsoft.com/office/drawing/2014/main" id="{8598449B-EE43-5E15-1DED-E5012BA6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448" y="635581"/>
            <a:ext cx="64633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E2995-44C3-B9A7-1032-0DD76749E21A}"/>
              </a:ext>
            </a:extLst>
          </p:cNvPr>
          <p:cNvSpPr txBox="1"/>
          <p:nvPr/>
        </p:nvSpPr>
        <p:spPr>
          <a:xfrm>
            <a:off x="3817119" y="2477066"/>
            <a:ext cx="79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AA0C-938A-C356-03F1-577CB3547280}"/>
              </a:ext>
            </a:extLst>
          </p:cNvPr>
          <p:cNvSpPr txBox="1"/>
          <p:nvPr/>
        </p:nvSpPr>
        <p:spPr>
          <a:xfrm>
            <a:off x="4051549" y="145412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6AB82-6979-09CB-FC7D-F819B239BBAD}"/>
              </a:ext>
            </a:extLst>
          </p:cNvPr>
          <p:cNvSpPr txBox="1"/>
          <p:nvPr/>
        </p:nvSpPr>
        <p:spPr>
          <a:xfrm>
            <a:off x="4094679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A5F58-DA3C-81E3-3B6E-8D348843B8ED}"/>
              </a:ext>
            </a:extLst>
          </p:cNvPr>
          <p:cNvSpPr txBox="1"/>
          <p:nvPr/>
        </p:nvSpPr>
        <p:spPr>
          <a:xfrm>
            <a:off x="3571958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A39BE-DF39-7AE1-B3F2-362DF06C78D4}"/>
              </a:ext>
            </a:extLst>
          </p:cNvPr>
          <p:cNvSpPr txBox="1"/>
          <p:nvPr/>
        </p:nvSpPr>
        <p:spPr>
          <a:xfrm>
            <a:off x="3828574" y="966861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E5A8B4-11A1-DFB1-504D-9F9AB78C19EA}"/>
              </a:ext>
            </a:extLst>
          </p:cNvPr>
          <p:cNvCxnSpPr>
            <a:cxnSpLocks/>
          </p:cNvCxnSpPr>
          <p:nvPr/>
        </p:nvCxnSpPr>
        <p:spPr>
          <a:xfrm>
            <a:off x="3571958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0DDDC4-7177-7CB4-17AF-1340638895EC}"/>
              </a:ext>
            </a:extLst>
          </p:cNvPr>
          <p:cNvSpPr txBox="1"/>
          <p:nvPr/>
        </p:nvSpPr>
        <p:spPr>
          <a:xfrm>
            <a:off x="311317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D6862-F888-67E8-82ED-098CAD5564E0}"/>
              </a:ext>
            </a:extLst>
          </p:cNvPr>
          <p:cNvSpPr txBox="1"/>
          <p:nvPr/>
        </p:nvSpPr>
        <p:spPr>
          <a:xfrm>
            <a:off x="310570" y="1399848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44D20E-7A28-BEBC-41BA-94E2F4B409EA}"/>
              </a:ext>
            </a:extLst>
          </p:cNvPr>
          <p:cNvSpPr txBox="1"/>
          <p:nvPr/>
        </p:nvSpPr>
        <p:spPr>
          <a:xfrm>
            <a:off x="4344234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9E2E3E-EACE-70FD-81B1-B9C21DAFB354}"/>
              </a:ext>
            </a:extLst>
          </p:cNvPr>
          <p:cNvSpPr txBox="1"/>
          <p:nvPr/>
        </p:nvSpPr>
        <p:spPr>
          <a:xfrm>
            <a:off x="9847710" y="2477066"/>
            <a:ext cx="79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58793-66D9-D0F1-2397-DCB85A9DE39D}"/>
              </a:ext>
            </a:extLst>
          </p:cNvPr>
          <p:cNvSpPr txBox="1"/>
          <p:nvPr/>
        </p:nvSpPr>
        <p:spPr>
          <a:xfrm>
            <a:off x="10082140" y="145412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E2778D-D304-511B-2393-5A8D6347AF38}"/>
              </a:ext>
            </a:extLst>
          </p:cNvPr>
          <p:cNvSpPr txBox="1"/>
          <p:nvPr/>
        </p:nvSpPr>
        <p:spPr>
          <a:xfrm>
            <a:off x="10125270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4C907-940F-4426-CC75-A87D6F2CF440}"/>
              </a:ext>
            </a:extLst>
          </p:cNvPr>
          <p:cNvSpPr txBox="1"/>
          <p:nvPr/>
        </p:nvSpPr>
        <p:spPr>
          <a:xfrm>
            <a:off x="9602549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5D6228-7584-56DC-0037-C58D13075454}"/>
              </a:ext>
            </a:extLst>
          </p:cNvPr>
          <p:cNvSpPr txBox="1"/>
          <p:nvPr/>
        </p:nvSpPr>
        <p:spPr>
          <a:xfrm>
            <a:off x="9859165" y="966861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345DD8-EF88-1A86-D465-1753668647FA}"/>
              </a:ext>
            </a:extLst>
          </p:cNvPr>
          <p:cNvCxnSpPr>
            <a:cxnSpLocks/>
          </p:cNvCxnSpPr>
          <p:nvPr/>
        </p:nvCxnSpPr>
        <p:spPr>
          <a:xfrm>
            <a:off x="9602549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F396FB2-F8C3-FB91-9136-C64D95FB4461}"/>
              </a:ext>
            </a:extLst>
          </p:cNvPr>
          <p:cNvSpPr txBox="1"/>
          <p:nvPr/>
        </p:nvSpPr>
        <p:spPr>
          <a:xfrm>
            <a:off x="6341908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3F64AD-85DF-8152-1B59-C21CDE3A8403}"/>
              </a:ext>
            </a:extLst>
          </p:cNvPr>
          <p:cNvSpPr txBox="1"/>
          <p:nvPr/>
        </p:nvSpPr>
        <p:spPr>
          <a:xfrm>
            <a:off x="6341161" y="1399848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8CD4A5-3A1B-87F9-0CE6-B1E5A20D7610}"/>
              </a:ext>
            </a:extLst>
          </p:cNvPr>
          <p:cNvSpPr txBox="1"/>
          <p:nvPr/>
        </p:nvSpPr>
        <p:spPr>
          <a:xfrm>
            <a:off x="10374825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892FEE-12F4-FFD4-C05F-2D82FD72FFFE}"/>
              </a:ext>
            </a:extLst>
          </p:cNvPr>
          <p:cNvCxnSpPr>
            <a:cxnSpLocks/>
          </p:cNvCxnSpPr>
          <p:nvPr/>
        </p:nvCxnSpPr>
        <p:spPr>
          <a:xfrm flipH="1">
            <a:off x="6096000" y="3976247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0417E2-38EF-C84B-79AF-F549C69C2BC4}"/>
              </a:ext>
            </a:extLst>
          </p:cNvPr>
          <p:cNvSpPr txBox="1"/>
          <p:nvPr/>
        </p:nvSpPr>
        <p:spPr>
          <a:xfrm>
            <a:off x="6679176" y="5744367"/>
            <a:ext cx="103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322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EC173-5BE8-CCF0-C317-CA0850FB35E8}"/>
              </a:ext>
            </a:extLst>
          </p:cNvPr>
          <p:cNvSpPr txBox="1"/>
          <p:nvPr/>
        </p:nvSpPr>
        <p:spPr>
          <a:xfrm>
            <a:off x="6878434" y="472811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2DB00-521E-DB07-C07F-7BD23C978BB7}"/>
              </a:ext>
            </a:extLst>
          </p:cNvPr>
          <p:cNvSpPr txBox="1"/>
          <p:nvPr/>
        </p:nvSpPr>
        <p:spPr>
          <a:xfrm>
            <a:off x="6921564" y="520205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7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A0F34-472E-2DAC-FBAF-B78BD2CA2EEB}"/>
              </a:ext>
            </a:extLst>
          </p:cNvPr>
          <p:cNvSpPr txBox="1"/>
          <p:nvPr/>
        </p:nvSpPr>
        <p:spPr>
          <a:xfrm>
            <a:off x="6398843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556B8-89D9-9FC5-5B14-1D7B44EF69CC}"/>
              </a:ext>
            </a:extLst>
          </p:cNvPr>
          <p:cNvSpPr txBox="1"/>
          <p:nvPr/>
        </p:nvSpPr>
        <p:spPr>
          <a:xfrm>
            <a:off x="6679176" y="4352060"/>
            <a:ext cx="79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7D084A-38AB-DD3B-5B06-6C864ACBA77A}"/>
              </a:ext>
            </a:extLst>
          </p:cNvPr>
          <p:cNvCxnSpPr>
            <a:cxnSpLocks/>
          </p:cNvCxnSpPr>
          <p:nvPr/>
        </p:nvCxnSpPr>
        <p:spPr>
          <a:xfrm>
            <a:off x="6398843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D58E653-DBD0-945C-A1D6-C940E606F9D2}"/>
              </a:ext>
            </a:extLst>
          </p:cNvPr>
          <p:cNvSpPr txBox="1"/>
          <p:nvPr/>
        </p:nvSpPr>
        <p:spPr>
          <a:xfrm>
            <a:off x="8484686" y="5737680"/>
            <a:ext cx="12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04EC88-94E5-E5A0-3021-0C915878E2FF}"/>
              </a:ext>
            </a:extLst>
          </p:cNvPr>
          <p:cNvSpPr txBox="1"/>
          <p:nvPr/>
        </p:nvSpPr>
        <p:spPr>
          <a:xfrm>
            <a:off x="8707799" y="4728118"/>
            <a:ext cx="11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9FF0C-7B9B-C0C0-0EE0-A017E56D3B97}"/>
              </a:ext>
            </a:extLst>
          </p:cNvPr>
          <p:cNvSpPr txBox="1"/>
          <p:nvPr/>
        </p:nvSpPr>
        <p:spPr>
          <a:xfrm>
            <a:off x="8912065" y="520205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9AD1E2-0C86-F045-3F80-2F5251FBA9F5}"/>
              </a:ext>
            </a:extLst>
          </p:cNvPr>
          <p:cNvSpPr txBox="1"/>
          <p:nvPr/>
        </p:nvSpPr>
        <p:spPr>
          <a:xfrm>
            <a:off x="8389344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E7FD00-BBB7-8F34-0F49-A5BDFF5AF602}"/>
              </a:ext>
            </a:extLst>
          </p:cNvPr>
          <p:cNvSpPr txBox="1"/>
          <p:nvPr/>
        </p:nvSpPr>
        <p:spPr>
          <a:xfrm>
            <a:off x="8527266" y="4352060"/>
            <a:ext cx="79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4FBC11-969A-13BC-8B58-BB1609E6B11F}"/>
              </a:ext>
            </a:extLst>
          </p:cNvPr>
          <p:cNvCxnSpPr>
            <a:cxnSpLocks/>
          </p:cNvCxnSpPr>
          <p:nvPr/>
        </p:nvCxnSpPr>
        <p:spPr>
          <a:xfrm>
            <a:off x="8389344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7F076EA-2B03-8FCE-173D-CC9DC4F5F4BD}"/>
              </a:ext>
            </a:extLst>
          </p:cNvPr>
          <p:cNvSpPr txBox="1"/>
          <p:nvPr/>
        </p:nvSpPr>
        <p:spPr>
          <a:xfrm>
            <a:off x="10194853" y="5726347"/>
            <a:ext cx="13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61472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297F87-4C0C-DEA4-7732-546A5351B0F8}"/>
              </a:ext>
            </a:extLst>
          </p:cNvPr>
          <p:cNvSpPr txBox="1"/>
          <p:nvPr/>
        </p:nvSpPr>
        <p:spPr>
          <a:xfrm>
            <a:off x="10399220" y="4721431"/>
            <a:ext cx="14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7684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82A10B-6244-BAD3-6C7A-DAE0D632D109}"/>
              </a:ext>
            </a:extLst>
          </p:cNvPr>
          <p:cNvSpPr txBox="1"/>
          <p:nvPr/>
        </p:nvSpPr>
        <p:spPr>
          <a:xfrm>
            <a:off x="10835680" y="5195371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448916-9A30-D515-3979-72882957DD7B}"/>
              </a:ext>
            </a:extLst>
          </p:cNvPr>
          <p:cNvSpPr txBox="1"/>
          <p:nvPr/>
        </p:nvSpPr>
        <p:spPr>
          <a:xfrm>
            <a:off x="10312959" y="5190054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0A567E-89BB-46A9-5FFD-715822BEF04E}"/>
              </a:ext>
            </a:extLst>
          </p:cNvPr>
          <p:cNvSpPr txBox="1"/>
          <p:nvPr/>
        </p:nvSpPr>
        <p:spPr>
          <a:xfrm>
            <a:off x="10226394" y="4350040"/>
            <a:ext cx="109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563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181D75-F035-9425-0DF8-08B62660AE5A}"/>
              </a:ext>
            </a:extLst>
          </p:cNvPr>
          <p:cNvCxnSpPr>
            <a:cxnSpLocks/>
          </p:cNvCxnSpPr>
          <p:nvPr/>
        </p:nvCxnSpPr>
        <p:spPr>
          <a:xfrm>
            <a:off x="10312959" y="5744368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3 × 4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D04735F-B065-32EE-D3CC-B2516B3E3145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8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43D6236F-884E-4C4A-AE0E-287C2BE12F43}"/>
              </a:ext>
            </a:extLst>
          </p:cNvPr>
          <p:cNvSpPr txBox="1"/>
          <p:nvPr/>
        </p:nvSpPr>
        <p:spPr>
          <a:xfrm>
            <a:off x="8446530" y="2037161"/>
            <a:ext cx="2987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3 6 3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03C828-E1AD-4DE8-A1CF-83CC0465655E}"/>
              </a:ext>
            </a:extLst>
          </p:cNvPr>
          <p:cNvCxnSpPr>
            <a:cxnSpLocks/>
          </p:cNvCxnSpPr>
          <p:nvPr/>
        </p:nvCxnSpPr>
        <p:spPr>
          <a:xfrm>
            <a:off x="7278494" y="4441100"/>
            <a:ext cx="29882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923F134-908A-4252-A0B1-B8BC40C3EBEC}"/>
              </a:ext>
            </a:extLst>
          </p:cNvPr>
          <p:cNvSpPr txBox="1"/>
          <p:nvPr/>
        </p:nvSpPr>
        <p:spPr>
          <a:xfrm>
            <a:off x="9099639" y="4417761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D13042-804F-434F-B2E4-9309AE339A29}"/>
              </a:ext>
            </a:extLst>
          </p:cNvPr>
          <p:cNvSpPr/>
          <p:nvPr/>
        </p:nvSpPr>
        <p:spPr>
          <a:xfrm>
            <a:off x="7530071" y="3401671"/>
            <a:ext cx="518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9FEB6E-6C65-4DB6-8A39-7CB5718EF8B5}"/>
              </a:ext>
            </a:extLst>
          </p:cNvPr>
          <p:cNvSpPr txBox="1"/>
          <p:nvPr/>
        </p:nvSpPr>
        <p:spPr>
          <a:xfrm>
            <a:off x="9761358" y="3286938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23A8A1-F442-4891-8B2A-1A99F80D320F}"/>
              </a:ext>
            </a:extLst>
          </p:cNvPr>
          <p:cNvSpPr txBox="1"/>
          <p:nvPr/>
        </p:nvSpPr>
        <p:spPr>
          <a:xfrm>
            <a:off x="9745042" y="4414216"/>
            <a:ext cx="7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F7F56C-0168-42D8-A32D-B3D4419DF056}"/>
              </a:ext>
            </a:extLst>
          </p:cNvPr>
          <p:cNvSpPr txBox="1"/>
          <p:nvPr/>
        </p:nvSpPr>
        <p:spPr>
          <a:xfrm>
            <a:off x="9114419" y="1121214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Right Arrow 6">
            <a:extLst>
              <a:ext uri="{FF2B5EF4-FFF2-40B4-BE49-F238E27FC236}">
                <a16:creationId xmlns:a16="http://schemas.microsoft.com/office/drawing/2014/main" id="{53A1FDB5-1947-4A57-A303-F56F5E0D9352}"/>
              </a:ext>
            </a:extLst>
          </p:cNvPr>
          <p:cNvSpPr/>
          <p:nvPr/>
        </p:nvSpPr>
        <p:spPr>
          <a:xfrm rot="16200000" flipV="1">
            <a:off x="9903019" y="3191039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1CE466D-9910-4ADF-9453-7E450B680E23}"/>
              </a:ext>
            </a:extLst>
          </p:cNvPr>
          <p:cNvSpPr txBox="1">
            <a:spLocks/>
          </p:cNvSpPr>
          <p:nvPr/>
        </p:nvSpPr>
        <p:spPr>
          <a:xfrm>
            <a:off x="389344" y="1426932"/>
            <a:ext cx="5442552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67D934F-FC9E-4963-A1ED-C653A78C71B9}"/>
              </a:ext>
            </a:extLst>
          </p:cNvPr>
          <p:cNvSpPr txBox="1">
            <a:spLocks/>
          </p:cNvSpPr>
          <p:nvPr/>
        </p:nvSpPr>
        <p:spPr>
          <a:xfrm>
            <a:off x="372212" y="1721379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ones multiplied by 3 ones equals 12 ones.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BA03F7C-A469-4D5B-8310-66D30158FAA5}"/>
              </a:ext>
            </a:extLst>
          </p:cNvPr>
          <p:cNvSpPr txBox="1">
            <a:spLocks/>
          </p:cNvSpPr>
          <p:nvPr/>
        </p:nvSpPr>
        <p:spPr>
          <a:xfrm>
            <a:off x="379953" y="2037161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Regroup as 1 ten, 2 ones.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2D279013-8861-48E3-9674-85333DA06BC8}"/>
              </a:ext>
            </a:extLst>
          </p:cNvPr>
          <p:cNvSpPr txBox="1">
            <a:spLocks/>
          </p:cNvSpPr>
          <p:nvPr/>
        </p:nvSpPr>
        <p:spPr>
          <a:xfrm>
            <a:off x="389344" y="2905592"/>
            <a:ext cx="5438626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ones x tens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F5DA38D1-8A05-47E9-ACA1-3BFA0B3F8067}"/>
              </a:ext>
            </a:extLst>
          </p:cNvPr>
          <p:cNvSpPr txBox="1">
            <a:spLocks/>
          </p:cNvSpPr>
          <p:nvPr/>
        </p:nvSpPr>
        <p:spPr>
          <a:xfrm>
            <a:off x="376138" y="3205640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ones multiplied by 6 tens equals 24 tens.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3EDDB972-BD08-4546-A16B-F56E1C675771}"/>
              </a:ext>
            </a:extLst>
          </p:cNvPr>
          <p:cNvSpPr txBox="1">
            <a:spLocks/>
          </p:cNvSpPr>
          <p:nvPr/>
        </p:nvSpPr>
        <p:spPr>
          <a:xfrm>
            <a:off x="371792" y="3534000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1 ten equals 25 tens.</a:t>
            </a:r>
          </a:p>
        </p:txBody>
      </p:sp>
      <p:sp>
        <p:nvSpPr>
          <p:cNvPr id="64" name="Right Arrow 6">
            <a:extLst>
              <a:ext uri="{FF2B5EF4-FFF2-40B4-BE49-F238E27FC236}">
                <a16:creationId xmlns:a16="http://schemas.microsoft.com/office/drawing/2014/main" id="{0C93575A-F63F-4E5D-9566-05EC0165973D}"/>
              </a:ext>
            </a:extLst>
          </p:cNvPr>
          <p:cNvSpPr/>
          <p:nvPr/>
        </p:nvSpPr>
        <p:spPr>
          <a:xfrm rot="14517193" flipV="1">
            <a:off x="9494200" y="3216949"/>
            <a:ext cx="435258" cy="70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72069-BE71-CAB4-DFFC-B6971F860C0F}"/>
              </a:ext>
            </a:extLst>
          </p:cNvPr>
          <p:cNvSpPr txBox="1"/>
          <p:nvPr/>
        </p:nvSpPr>
        <p:spPr>
          <a:xfrm>
            <a:off x="7678544" y="4414661"/>
            <a:ext cx="155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1 4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B0EABAB-D279-6BBE-F868-D0D7F8339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" y="611087"/>
            <a:ext cx="658330" cy="658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43ED4-2AE2-BE1A-533D-05BD22D41FA2}"/>
              </a:ext>
            </a:extLst>
          </p:cNvPr>
          <p:cNvSpPr txBox="1"/>
          <p:nvPr/>
        </p:nvSpPr>
        <p:spPr>
          <a:xfrm>
            <a:off x="8438592" y="1144553"/>
            <a:ext cx="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10468E-E432-911C-8983-9F4D710F958D}"/>
              </a:ext>
            </a:extLst>
          </p:cNvPr>
          <p:cNvSpPr txBox="1">
            <a:spLocks/>
          </p:cNvSpPr>
          <p:nvPr/>
        </p:nvSpPr>
        <p:spPr>
          <a:xfrm>
            <a:off x="389344" y="4723209"/>
            <a:ext cx="5438626" cy="44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3: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ones x hundreds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7020BF-AF8F-05C2-FF76-A4D9D4701077}"/>
              </a:ext>
            </a:extLst>
          </p:cNvPr>
          <p:cNvSpPr txBox="1">
            <a:spLocks/>
          </p:cNvSpPr>
          <p:nvPr/>
        </p:nvSpPr>
        <p:spPr>
          <a:xfrm>
            <a:off x="369996" y="5001898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ones multiplied by 3 hundreds equals 12 hundreds.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DE73F6-D788-A117-373D-3216D0876D29}"/>
              </a:ext>
            </a:extLst>
          </p:cNvPr>
          <p:cNvSpPr txBox="1">
            <a:spLocks/>
          </p:cNvSpPr>
          <p:nvPr/>
        </p:nvSpPr>
        <p:spPr>
          <a:xfrm>
            <a:off x="363854" y="5337331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2 hundreds equals 14 hundreds.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730F02-3D4D-0046-588F-DDFB2554B406}"/>
              </a:ext>
            </a:extLst>
          </p:cNvPr>
          <p:cNvSpPr txBox="1">
            <a:spLocks/>
          </p:cNvSpPr>
          <p:nvPr/>
        </p:nvSpPr>
        <p:spPr>
          <a:xfrm>
            <a:off x="363854" y="3869433"/>
            <a:ext cx="5929823" cy="53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Regroup as 2 hundreds, 5 tens.</a:t>
            </a:r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id="{07EBCE34-1C1D-73F4-1799-226F46D00872}"/>
              </a:ext>
            </a:extLst>
          </p:cNvPr>
          <p:cNvSpPr/>
          <p:nvPr/>
        </p:nvSpPr>
        <p:spPr>
          <a:xfrm rot="13425548" flipV="1">
            <a:off x="8830756" y="3344752"/>
            <a:ext cx="985798" cy="561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2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19B39-9D1E-C286-E895-DB91EE42035E}"/>
              </a:ext>
            </a:extLst>
          </p:cNvPr>
          <p:cNvCxnSpPr/>
          <p:nvPr/>
        </p:nvCxnSpPr>
        <p:spPr>
          <a:xfrm>
            <a:off x="6096000" y="563880"/>
            <a:ext cx="0" cy="6294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1" descr="Icon&#10;&#10;Description automatically generated">
            <a:extLst>
              <a:ext uri="{FF2B5EF4-FFF2-40B4-BE49-F238E27FC236}">
                <a16:creationId xmlns:a16="http://schemas.microsoft.com/office/drawing/2014/main" id="{8598449B-EE43-5E15-1DED-E5012BA6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448" y="635581"/>
            <a:ext cx="64633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E2995-44C3-B9A7-1032-0DD76749E21A}"/>
              </a:ext>
            </a:extLst>
          </p:cNvPr>
          <p:cNvSpPr txBox="1"/>
          <p:nvPr/>
        </p:nvSpPr>
        <p:spPr>
          <a:xfrm>
            <a:off x="3798691" y="966861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AA0C-938A-C356-03F1-577CB3547280}"/>
              </a:ext>
            </a:extLst>
          </p:cNvPr>
          <p:cNvSpPr txBox="1"/>
          <p:nvPr/>
        </p:nvSpPr>
        <p:spPr>
          <a:xfrm>
            <a:off x="3817119" y="1454129"/>
            <a:ext cx="126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6AB82-6979-09CB-FC7D-F819B239BBAD}"/>
              </a:ext>
            </a:extLst>
          </p:cNvPr>
          <p:cNvSpPr txBox="1"/>
          <p:nvPr/>
        </p:nvSpPr>
        <p:spPr>
          <a:xfrm>
            <a:off x="4103532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A5F58-DA3C-81E3-3B6E-8D348843B8ED}"/>
              </a:ext>
            </a:extLst>
          </p:cNvPr>
          <p:cNvSpPr txBox="1"/>
          <p:nvPr/>
        </p:nvSpPr>
        <p:spPr>
          <a:xfrm>
            <a:off x="3571958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A39BE-DF39-7AE1-B3F2-362DF06C78D4}"/>
              </a:ext>
            </a:extLst>
          </p:cNvPr>
          <p:cNvSpPr txBox="1"/>
          <p:nvPr/>
        </p:nvSpPr>
        <p:spPr>
          <a:xfrm>
            <a:off x="3866983" y="966861"/>
            <a:ext cx="69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E5A8B4-11A1-DFB1-504D-9F9AB78C19EA}"/>
              </a:ext>
            </a:extLst>
          </p:cNvPr>
          <p:cNvCxnSpPr>
            <a:cxnSpLocks/>
          </p:cNvCxnSpPr>
          <p:nvPr/>
        </p:nvCxnSpPr>
        <p:spPr>
          <a:xfrm>
            <a:off x="3571958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0DDDC4-7177-7CB4-17AF-1340638895EC}"/>
              </a:ext>
            </a:extLst>
          </p:cNvPr>
          <p:cNvSpPr txBox="1"/>
          <p:nvPr/>
        </p:nvSpPr>
        <p:spPr>
          <a:xfrm>
            <a:off x="299115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D6862-F888-67E8-82ED-098CAD5564E0}"/>
              </a:ext>
            </a:extLst>
          </p:cNvPr>
          <p:cNvSpPr txBox="1"/>
          <p:nvPr/>
        </p:nvSpPr>
        <p:spPr>
          <a:xfrm>
            <a:off x="299115" y="1388764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44D20E-7A28-BEBC-41BA-94E2F4B409EA}"/>
              </a:ext>
            </a:extLst>
          </p:cNvPr>
          <p:cNvSpPr txBox="1"/>
          <p:nvPr/>
        </p:nvSpPr>
        <p:spPr>
          <a:xfrm>
            <a:off x="4325132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9E2E3E-EACE-70FD-81B1-B9C21DAFB354}"/>
              </a:ext>
            </a:extLst>
          </p:cNvPr>
          <p:cNvSpPr txBox="1"/>
          <p:nvPr/>
        </p:nvSpPr>
        <p:spPr>
          <a:xfrm>
            <a:off x="9847710" y="2477066"/>
            <a:ext cx="116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58793-66D9-D0F1-2397-DCB85A9DE39D}"/>
              </a:ext>
            </a:extLst>
          </p:cNvPr>
          <p:cNvSpPr txBox="1"/>
          <p:nvPr/>
        </p:nvSpPr>
        <p:spPr>
          <a:xfrm>
            <a:off x="9847710" y="1454129"/>
            <a:ext cx="126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E2778D-D304-511B-2393-5A8D6347AF38}"/>
              </a:ext>
            </a:extLst>
          </p:cNvPr>
          <p:cNvSpPr txBox="1"/>
          <p:nvPr/>
        </p:nvSpPr>
        <p:spPr>
          <a:xfrm>
            <a:off x="10125270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4C907-940F-4426-CC75-A87D6F2CF440}"/>
              </a:ext>
            </a:extLst>
          </p:cNvPr>
          <p:cNvSpPr txBox="1"/>
          <p:nvPr/>
        </p:nvSpPr>
        <p:spPr>
          <a:xfrm>
            <a:off x="9602549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5D6228-7584-56DC-0037-C58D13075454}"/>
              </a:ext>
            </a:extLst>
          </p:cNvPr>
          <p:cNvSpPr txBox="1"/>
          <p:nvPr/>
        </p:nvSpPr>
        <p:spPr>
          <a:xfrm>
            <a:off x="9624735" y="966861"/>
            <a:ext cx="126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345DD8-EF88-1A86-D465-1753668647FA}"/>
              </a:ext>
            </a:extLst>
          </p:cNvPr>
          <p:cNvCxnSpPr>
            <a:cxnSpLocks/>
          </p:cNvCxnSpPr>
          <p:nvPr/>
        </p:nvCxnSpPr>
        <p:spPr>
          <a:xfrm>
            <a:off x="9602549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892FEE-12F4-FFD4-C05F-2D82FD72FFFE}"/>
              </a:ext>
            </a:extLst>
          </p:cNvPr>
          <p:cNvCxnSpPr>
            <a:cxnSpLocks/>
          </p:cNvCxnSpPr>
          <p:nvPr/>
        </p:nvCxnSpPr>
        <p:spPr>
          <a:xfrm flipH="1">
            <a:off x="6096000" y="3976247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0417E2-38EF-C84B-79AF-F549C69C2BC4}"/>
              </a:ext>
            </a:extLst>
          </p:cNvPr>
          <p:cNvSpPr txBox="1"/>
          <p:nvPr/>
        </p:nvSpPr>
        <p:spPr>
          <a:xfrm>
            <a:off x="6504076" y="5744367"/>
            <a:ext cx="120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1790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EC173-5BE8-CCF0-C317-CA0850FB35E8}"/>
              </a:ext>
            </a:extLst>
          </p:cNvPr>
          <p:cNvSpPr txBox="1"/>
          <p:nvPr/>
        </p:nvSpPr>
        <p:spPr>
          <a:xfrm>
            <a:off x="6703334" y="4728118"/>
            <a:ext cx="12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2DB00-521E-DB07-C07F-7BD23C978BB7}"/>
              </a:ext>
            </a:extLst>
          </p:cNvPr>
          <p:cNvSpPr txBox="1"/>
          <p:nvPr/>
        </p:nvSpPr>
        <p:spPr>
          <a:xfrm>
            <a:off x="6921564" y="520205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A0F34-472E-2DAC-FBAF-B78BD2CA2EEB}"/>
              </a:ext>
            </a:extLst>
          </p:cNvPr>
          <p:cNvSpPr txBox="1"/>
          <p:nvPr/>
        </p:nvSpPr>
        <p:spPr>
          <a:xfrm>
            <a:off x="6398843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556B8-89D9-9FC5-5B14-1D7B44EF69CC}"/>
              </a:ext>
            </a:extLst>
          </p:cNvPr>
          <p:cNvSpPr txBox="1"/>
          <p:nvPr/>
        </p:nvSpPr>
        <p:spPr>
          <a:xfrm>
            <a:off x="6679176" y="4352060"/>
            <a:ext cx="79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7D084A-38AB-DD3B-5B06-6C864ACBA77A}"/>
              </a:ext>
            </a:extLst>
          </p:cNvPr>
          <p:cNvCxnSpPr>
            <a:cxnSpLocks/>
          </p:cNvCxnSpPr>
          <p:nvPr/>
        </p:nvCxnSpPr>
        <p:spPr>
          <a:xfrm>
            <a:off x="6398843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D58E653-DBD0-945C-A1D6-C940E606F9D2}"/>
              </a:ext>
            </a:extLst>
          </p:cNvPr>
          <p:cNvSpPr txBox="1"/>
          <p:nvPr/>
        </p:nvSpPr>
        <p:spPr>
          <a:xfrm>
            <a:off x="8484686" y="5737680"/>
            <a:ext cx="12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4476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04EC88-94E5-E5A0-3021-0C915878E2FF}"/>
              </a:ext>
            </a:extLst>
          </p:cNvPr>
          <p:cNvSpPr txBox="1"/>
          <p:nvPr/>
        </p:nvSpPr>
        <p:spPr>
          <a:xfrm>
            <a:off x="8707799" y="4728118"/>
            <a:ext cx="11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746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9FF0C-7B9B-C0C0-0EE0-A017E56D3B97}"/>
              </a:ext>
            </a:extLst>
          </p:cNvPr>
          <p:cNvSpPr txBox="1"/>
          <p:nvPr/>
        </p:nvSpPr>
        <p:spPr>
          <a:xfrm>
            <a:off x="8945304" y="5202057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9AD1E2-0C86-F045-3F80-2F5251FBA9F5}"/>
              </a:ext>
            </a:extLst>
          </p:cNvPr>
          <p:cNvSpPr txBox="1"/>
          <p:nvPr/>
        </p:nvSpPr>
        <p:spPr>
          <a:xfrm>
            <a:off x="8389344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E7FD00-BBB7-8F34-0F49-A5BDFF5AF602}"/>
              </a:ext>
            </a:extLst>
          </p:cNvPr>
          <p:cNvSpPr txBox="1"/>
          <p:nvPr/>
        </p:nvSpPr>
        <p:spPr>
          <a:xfrm>
            <a:off x="8527266" y="4352060"/>
            <a:ext cx="79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23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4FBC11-969A-13BC-8B58-BB1609E6B11F}"/>
              </a:ext>
            </a:extLst>
          </p:cNvPr>
          <p:cNvCxnSpPr>
            <a:cxnSpLocks/>
          </p:cNvCxnSpPr>
          <p:nvPr/>
        </p:nvCxnSpPr>
        <p:spPr>
          <a:xfrm>
            <a:off x="8389344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7F076EA-2B03-8FCE-173D-CC9DC4F5F4BD}"/>
              </a:ext>
            </a:extLst>
          </p:cNvPr>
          <p:cNvSpPr txBox="1"/>
          <p:nvPr/>
        </p:nvSpPr>
        <p:spPr>
          <a:xfrm>
            <a:off x="10194853" y="5726347"/>
            <a:ext cx="13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80658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297F87-4C0C-DEA4-7732-546A5351B0F8}"/>
              </a:ext>
            </a:extLst>
          </p:cNvPr>
          <p:cNvSpPr txBox="1"/>
          <p:nvPr/>
        </p:nvSpPr>
        <p:spPr>
          <a:xfrm>
            <a:off x="10399220" y="4721431"/>
            <a:ext cx="14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8962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82A10B-6244-BAD3-6C7A-DAE0D632D109}"/>
              </a:ext>
            </a:extLst>
          </p:cNvPr>
          <p:cNvSpPr txBox="1"/>
          <p:nvPr/>
        </p:nvSpPr>
        <p:spPr>
          <a:xfrm>
            <a:off x="10835680" y="5195371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448916-9A30-D515-3979-72882957DD7B}"/>
              </a:ext>
            </a:extLst>
          </p:cNvPr>
          <p:cNvSpPr txBox="1"/>
          <p:nvPr/>
        </p:nvSpPr>
        <p:spPr>
          <a:xfrm>
            <a:off x="10312959" y="5190054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0A567E-89BB-46A9-5FFD-715822BEF04E}"/>
              </a:ext>
            </a:extLst>
          </p:cNvPr>
          <p:cNvSpPr txBox="1"/>
          <p:nvPr/>
        </p:nvSpPr>
        <p:spPr>
          <a:xfrm>
            <a:off x="10226394" y="4350040"/>
            <a:ext cx="109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851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181D75-F035-9425-0DF8-08B62660AE5A}"/>
              </a:ext>
            </a:extLst>
          </p:cNvPr>
          <p:cNvCxnSpPr>
            <a:cxnSpLocks/>
          </p:cNvCxnSpPr>
          <p:nvPr/>
        </p:nvCxnSpPr>
        <p:spPr>
          <a:xfrm>
            <a:off x="10312959" y="5744368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91597C-9AC8-BAF8-3201-08931033F00F}"/>
              </a:ext>
            </a:extLst>
          </p:cNvPr>
          <p:cNvSpPr txBox="1"/>
          <p:nvPr/>
        </p:nvSpPr>
        <p:spPr>
          <a:xfrm>
            <a:off x="299115" y="1743403"/>
            <a:ext cx="254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3: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hundreds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27A9A-05F4-4B9E-E81F-383B8AC5867C}"/>
              </a:ext>
            </a:extLst>
          </p:cNvPr>
          <p:cNvSpPr txBox="1"/>
          <p:nvPr/>
        </p:nvSpPr>
        <p:spPr>
          <a:xfrm>
            <a:off x="6391291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33445-7777-2F34-E977-6D3C76A899AD}"/>
              </a:ext>
            </a:extLst>
          </p:cNvPr>
          <p:cNvSpPr txBox="1"/>
          <p:nvPr/>
        </p:nvSpPr>
        <p:spPr>
          <a:xfrm>
            <a:off x="6391291" y="1388764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3102A-FD12-BF3C-F3AA-A3AA7D2F390A}"/>
              </a:ext>
            </a:extLst>
          </p:cNvPr>
          <p:cNvSpPr txBox="1"/>
          <p:nvPr/>
        </p:nvSpPr>
        <p:spPr>
          <a:xfrm>
            <a:off x="6391291" y="1743403"/>
            <a:ext cx="254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3: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hundreds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C46D64-1FA7-A9DA-86F1-4EE63311100F}"/>
              </a:ext>
            </a:extLst>
          </p:cNvPr>
          <p:cNvSpPr txBox="1"/>
          <p:nvPr/>
        </p:nvSpPr>
        <p:spPr>
          <a:xfrm>
            <a:off x="4057343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3C4FF-7003-0F8F-E63B-2985CEECCC75}"/>
              </a:ext>
            </a:extLst>
          </p:cNvPr>
          <p:cNvSpPr txBox="1"/>
          <p:nvPr/>
        </p:nvSpPr>
        <p:spPr>
          <a:xfrm>
            <a:off x="3791191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9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8" grpId="0"/>
      <p:bldP spid="29" grpId="0"/>
      <p:bldP spid="30" grpId="0"/>
      <p:bldP spid="31" grpId="0"/>
      <p:bldP spid="32" grpId="0"/>
      <p:bldP spid="33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12" grpId="0"/>
      <p:bldP spid="14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6B805D9-8DD2-4F67-B5A7-BFD00CA6E8AD}"/>
              </a:ext>
            </a:extLst>
          </p:cNvPr>
          <p:cNvSpPr txBox="1"/>
          <p:nvPr/>
        </p:nvSpPr>
        <p:spPr>
          <a:xfrm>
            <a:off x="383716" y="550497"/>
            <a:ext cx="112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 why are we learning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4EC87-1822-C89D-C9CA-6454151AF2FA}"/>
              </a:ext>
            </a:extLst>
          </p:cNvPr>
          <p:cNvSpPr txBox="1"/>
          <p:nvPr/>
        </p:nvSpPr>
        <p:spPr>
          <a:xfrm>
            <a:off x="383715" y="1092862"/>
            <a:ext cx="1123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Multiplication is one of the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 operations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maths.  You need to be able to solve multiplication problems comfortably before moving on to harder material.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59257-7E32-A342-0C0F-B0B377600F95}"/>
              </a:ext>
            </a:extLst>
          </p:cNvPr>
          <p:cNvSpPr txBox="1"/>
          <p:nvPr/>
        </p:nvSpPr>
        <p:spPr>
          <a:xfrm>
            <a:off x="383715" y="2004559"/>
            <a:ext cx="1123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the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 algorithm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give you practice in following a prescribed series of steps in maths.  As you get older and tackle more complex topics, you will learn longer and more complex algorithms.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728F8-E6FC-15F1-C9AC-DCA0782CF192}"/>
              </a:ext>
            </a:extLst>
          </p:cNvPr>
          <p:cNvSpPr txBox="1"/>
          <p:nvPr/>
        </p:nvSpPr>
        <p:spPr>
          <a:xfrm>
            <a:off x="383714" y="3285588"/>
            <a:ext cx="1123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Once you are comfortable with 2 by 1-digit multiplication, you can move on to solving 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by 2-digit multiplication problems. We use a similar algorithm with some extra steps.</a:t>
            </a:r>
          </a:p>
        </p:txBody>
      </p:sp>
    </p:spTree>
    <p:extLst>
      <p:ext uri="{BB962C8B-B14F-4D97-AF65-F5344CB8AC3E}">
        <p14:creationId xmlns:p14="http://schemas.microsoft.com/office/powerpoint/2010/main" val="32549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7C9F-EFBF-0AC1-5935-7955875AE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D6A302-9E0F-4275-08BB-E09A05F90BEE}"/>
              </a:ext>
            </a:extLst>
          </p:cNvPr>
          <p:cNvCxnSpPr/>
          <p:nvPr/>
        </p:nvCxnSpPr>
        <p:spPr>
          <a:xfrm>
            <a:off x="6096000" y="563880"/>
            <a:ext cx="0" cy="6294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1" descr="Icon&#10;&#10;Description automatically generated">
            <a:extLst>
              <a:ext uri="{FF2B5EF4-FFF2-40B4-BE49-F238E27FC236}">
                <a16:creationId xmlns:a16="http://schemas.microsoft.com/office/drawing/2014/main" id="{58BD3E19-B911-0BDD-58B6-A5FDA5B9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448" y="635581"/>
            <a:ext cx="64633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A237A-BDC2-B219-A428-48CD82023910}"/>
              </a:ext>
            </a:extLst>
          </p:cNvPr>
          <p:cNvSpPr txBox="1"/>
          <p:nvPr/>
        </p:nvSpPr>
        <p:spPr>
          <a:xfrm>
            <a:off x="3798691" y="966861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A16FB-21D1-F3E3-7F16-B75D0E6BE957}"/>
              </a:ext>
            </a:extLst>
          </p:cNvPr>
          <p:cNvSpPr txBox="1"/>
          <p:nvPr/>
        </p:nvSpPr>
        <p:spPr>
          <a:xfrm>
            <a:off x="3817119" y="1454129"/>
            <a:ext cx="126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CAFA3-8232-10E3-ED5F-9D9428AC0CB4}"/>
              </a:ext>
            </a:extLst>
          </p:cNvPr>
          <p:cNvSpPr txBox="1"/>
          <p:nvPr/>
        </p:nvSpPr>
        <p:spPr>
          <a:xfrm>
            <a:off x="4103532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907EF-B433-EE88-C7E3-1E948EE1E345}"/>
              </a:ext>
            </a:extLst>
          </p:cNvPr>
          <p:cNvSpPr txBox="1"/>
          <p:nvPr/>
        </p:nvSpPr>
        <p:spPr>
          <a:xfrm>
            <a:off x="3571958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60B2D-F90E-A9FF-452D-D4D5ACE37F67}"/>
              </a:ext>
            </a:extLst>
          </p:cNvPr>
          <p:cNvSpPr txBox="1"/>
          <p:nvPr/>
        </p:nvSpPr>
        <p:spPr>
          <a:xfrm>
            <a:off x="3866983" y="966861"/>
            <a:ext cx="69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221CE-B746-2B2F-8FD0-2903934DA64C}"/>
              </a:ext>
            </a:extLst>
          </p:cNvPr>
          <p:cNvCxnSpPr>
            <a:cxnSpLocks/>
          </p:cNvCxnSpPr>
          <p:nvPr/>
        </p:nvCxnSpPr>
        <p:spPr>
          <a:xfrm>
            <a:off x="3571958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8CAB0E-6743-C52C-1F54-818844367A19}"/>
              </a:ext>
            </a:extLst>
          </p:cNvPr>
          <p:cNvSpPr txBox="1"/>
          <p:nvPr/>
        </p:nvSpPr>
        <p:spPr>
          <a:xfrm>
            <a:off x="299115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E245FC-5DA0-952D-D755-51A388E67BF3}"/>
              </a:ext>
            </a:extLst>
          </p:cNvPr>
          <p:cNvSpPr txBox="1"/>
          <p:nvPr/>
        </p:nvSpPr>
        <p:spPr>
          <a:xfrm>
            <a:off x="299115" y="1388764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D3370-EC0D-AC80-7A29-365CA18F5114}"/>
              </a:ext>
            </a:extLst>
          </p:cNvPr>
          <p:cNvSpPr txBox="1"/>
          <p:nvPr/>
        </p:nvSpPr>
        <p:spPr>
          <a:xfrm>
            <a:off x="4325132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7B56DF-825D-7CA7-37C1-02AB057E8CA1}"/>
              </a:ext>
            </a:extLst>
          </p:cNvPr>
          <p:cNvSpPr txBox="1"/>
          <p:nvPr/>
        </p:nvSpPr>
        <p:spPr>
          <a:xfrm>
            <a:off x="9602549" y="2477066"/>
            <a:ext cx="140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1035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BBF471-D603-05B2-4487-CCC5D5A26D6C}"/>
              </a:ext>
            </a:extLst>
          </p:cNvPr>
          <p:cNvSpPr txBox="1"/>
          <p:nvPr/>
        </p:nvSpPr>
        <p:spPr>
          <a:xfrm>
            <a:off x="9847710" y="1454129"/>
            <a:ext cx="126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458403-94B4-03B4-1BF6-A68E0F4C2A28}"/>
              </a:ext>
            </a:extLst>
          </p:cNvPr>
          <p:cNvSpPr txBox="1"/>
          <p:nvPr/>
        </p:nvSpPr>
        <p:spPr>
          <a:xfrm>
            <a:off x="10125270" y="1928069"/>
            <a:ext cx="103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994B3-6930-BD3F-E6BF-78C49B26B028}"/>
              </a:ext>
            </a:extLst>
          </p:cNvPr>
          <p:cNvSpPr txBox="1"/>
          <p:nvPr/>
        </p:nvSpPr>
        <p:spPr>
          <a:xfrm>
            <a:off x="9602549" y="1928069"/>
            <a:ext cx="6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560F69-B038-7CC3-DAE6-818306600B7D}"/>
              </a:ext>
            </a:extLst>
          </p:cNvPr>
          <p:cNvSpPr txBox="1"/>
          <p:nvPr/>
        </p:nvSpPr>
        <p:spPr>
          <a:xfrm>
            <a:off x="9624735" y="966861"/>
            <a:ext cx="126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EDF292-0253-7A7A-1E4C-0BE02524CD45}"/>
              </a:ext>
            </a:extLst>
          </p:cNvPr>
          <p:cNvCxnSpPr>
            <a:cxnSpLocks/>
          </p:cNvCxnSpPr>
          <p:nvPr/>
        </p:nvCxnSpPr>
        <p:spPr>
          <a:xfrm>
            <a:off x="9602549" y="2565877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27D394-9641-4C94-5926-EEF9B86AA321}"/>
              </a:ext>
            </a:extLst>
          </p:cNvPr>
          <p:cNvCxnSpPr>
            <a:cxnSpLocks/>
          </p:cNvCxnSpPr>
          <p:nvPr/>
        </p:nvCxnSpPr>
        <p:spPr>
          <a:xfrm flipH="1">
            <a:off x="6096000" y="3976247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D4E92C-44AC-5B8C-9CFE-FF2BB29E05AF}"/>
              </a:ext>
            </a:extLst>
          </p:cNvPr>
          <p:cNvSpPr txBox="1"/>
          <p:nvPr/>
        </p:nvSpPr>
        <p:spPr>
          <a:xfrm>
            <a:off x="6504076" y="5744367"/>
            <a:ext cx="120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1384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FC554-2189-1AB0-D291-9F9DF107AF3F}"/>
              </a:ext>
            </a:extLst>
          </p:cNvPr>
          <p:cNvSpPr txBox="1"/>
          <p:nvPr/>
        </p:nvSpPr>
        <p:spPr>
          <a:xfrm>
            <a:off x="6703334" y="4728118"/>
            <a:ext cx="12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2A002A-DA1C-2EA8-41D5-81AE63CE046F}"/>
              </a:ext>
            </a:extLst>
          </p:cNvPr>
          <p:cNvSpPr txBox="1"/>
          <p:nvPr/>
        </p:nvSpPr>
        <p:spPr>
          <a:xfrm>
            <a:off x="6921564" y="5202058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6B696-3C38-6806-B253-9E599BA31DBB}"/>
              </a:ext>
            </a:extLst>
          </p:cNvPr>
          <p:cNvSpPr txBox="1"/>
          <p:nvPr/>
        </p:nvSpPr>
        <p:spPr>
          <a:xfrm>
            <a:off x="6398843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06D91-829F-9739-46D3-1D85C49C2E55}"/>
              </a:ext>
            </a:extLst>
          </p:cNvPr>
          <p:cNvSpPr txBox="1"/>
          <p:nvPr/>
        </p:nvSpPr>
        <p:spPr>
          <a:xfrm>
            <a:off x="6517922" y="4350040"/>
            <a:ext cx="9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1CD70-C9EA-C647-47A8-94C4E7C53FAF}"/>
              </a:ext>
            </a:extLst>
          </p:cNvPr>
          <p:cNvCxnSpPr>
            <a:cxnSpLocks/>
          </p:cNvCxnSpPr>
          <p:nvPr/>
        </p:nvCxnSpPr>
        <p:spPr>
          <a:xfrm>
            <a:off x="6398843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FBC7119-03F1-1BB6-3984-BD646851B0EC}"/>
              </a:ext>
            </a:extLst>
          </p:cNvPr>
          <p:cNvSpPr txBox="1"/>
          <p:nvPr/>
        </p:nvSpPr>
        <p:spPr>
          <a:xfrm>
            <a:off x="8484686" y="5737680"/>
            <a:ext cx="12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2835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EA40FB-4603-7ED3-267F-579F89AC35B6}"/>
              </a:ext>
            </a:extLst>
          </p:cNvPr>
          <p:cNvSpPr txBox="1"/>
          <p:nvPr/>
        </p:nvSpPr>
        <p:spPr>
          <a:xfrm>
            <a:off x="8707799" y="4728118"/>
            <a:ext cx="11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6C71BA-C796-5803-7954-E1F6B4278B1C}"/>
              </a:ext>
            </a:extLst>
          </p:cNvPr>
          <p:cNvSpPr txBox="1"/>
          <p:nvPr/>
        </p:nvSpPr>
        <p:spPr>
          <a:xfrm>
            <a:off x="8945304" y="5202057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4082B4-08F0-B64C-C03B-7FC1BB54666D}"/>
              </a:ext>
            </a:extLst>
          </p:cNvPr>
          <p:cNvSpPr txBox="1"/>
          <p:nvPr/>
        </p:nvSpPr>
        <p:spPr>
          <a:xfrm>
            <a:off x="8389344" y="5196741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A3FAAF-6AEE-59FB-1940-077A951E258C}"/>
              </a:ext>
            </a:extLst>
          </p:cNvPr>
          <p:cNvSpPr txBox="1"/>
          <p:nvPr/>
        </p:nvSpPr>
        <p:spPr>
          <a:xfrm>
            <a:off x="8527266" y="4352060"/>
            <a:ext cx="79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7827D9-BC9B-528F-670A-6086BACBE0E3}"/>
              </a:ext>
            </a:extLst>
          </p:cNvPr>
          <p:cNvCxnSpPr>
            <a:cxnSpLocks/>
          </p:cNvCxnSpPr>
          <p:nvPr/>
        </p:nvCxnSpPr>
        <p:spPr>
          <a:xfrm>
            <a:off x="8389344" y="5751055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16061F4-CFCF-7B94-D45A-4076C59FECB4}"/>
              </a:ext>
            </a:extLst>
          </p:cNvPr>
          <p:cNvSpPr txBox="1"/>
          <p:nvPr/>
        </p:nvSpPr>
        <p:spPr>
          <a:xfrm>
            <a:off x="10194853" y="5726347"/>
            <a:ext cx="13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87912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B2F8CA-78E0-AC54-CEBA-B879E5B6199F}"/>
              </a:ext>
            </a:extLst>
          </p:cNvPr>
          <p:cNvSpPr txBox="1"/>
          <p:nvPr/>
        </p:nvSpPr>
        <p:spPr>
          <a:xfrm>
            <a:off x="10399220" y="4721431"/>
            <a:ext cx="14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9768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964CE4-1913-EB1C-5906-1A907410F2DA}"/>
              </a:ext>
            </a:extLst>
          </p:cNvPr>
          <p:cNvSpPr txBox="1"/>
          <p:nvPr/>
        </p:nvSpPr>
        <p:spPr>
          <a:xfrm>
            <a:off x="10835680" y="5195371"/>
            <a:ext cx="10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348220-E1C5-0719-7905-A1F1AE98C439}"/>
              </a:ext>
            </a:extLst>
          </p:cNvPr>
          <p:cNvSpPr txBox="1"/>
          <p:nvPr/>
        </p:nvSpPr>
        <p:spPr>
          <a:xfrm>
            <a:off x="10312959" y="5190054"/>
            <a:ext cx="6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EDBDD9-9F7C-446E-B487-B7FAF2E9C4F5}"/>
              </a:ext>
            </a:extLst>
          </p:cNvPr>
          <p:cNvSpPr txBox="1"/>
          <p:nvPr/>
        </p:nvSpPr>
        <p:spPr>
          <a:xfrm>
            <a:off x="10226394" y="4350040"/>
            <a:ext cx="109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667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D8340D7-11BF-662A-117B-F0A7E2BA8D98}"/>
              </a:ext>
            </a:extLst>
          </p:cNvPr>
          <p:cNvCxnSpPr>
            <a:cxnSpLocks/>
          </p:cNvCxnSpPr>
          <p:nvPr/>
        </p:nvCxnSpPr>
        <p:spPr>
          <a:xfrm>
            <a:off x="10312959" y="5744368"/>
            <a:ext cx="10383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043C85-FEFA-1B47-7048-72F3879B7F57}"/>
              </a:ext>
            </a:extLst>
          </p:cNvPr>
          <p:cNvSpPr txBox="1"/>
          <p:nvPr/>
        </p:nvSpPr>
        <p:spPr>
          <a:xfrm>
            <a:off x="299115" y="1743403"/>
            <a:ext cx="254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3: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hundreds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94CC96-39A2-EF04-046F-21486A29E6DA}"/>
              </a:ext>
            </a:extLst>
          </p:cNvPr>
          <p:cNvSpPr txBox="1"/>
          <p:nvPr/>
        </p:nvSpPr>
        <p:spPr>
          <a:xfrm>
            <a:off x="6391291" y="1034126"/>
            <a:ext cx="2203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EA68B-BBB0-981F-AF7A-02539F7E9B48}"/>
              </a:ext>
            </a:extLst>
          </p:cNvPr>
          <p:cNvSpPr txBox="1"/>
          <p:nvPr/>
        </p:nvSpPr>
        <p:spPr>
          <a:xfrm>
            <a:off x="6391291" y="1388764"/>
            <a:ext cx="22818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tens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2A8CD6-2CF2-15C7-D666-1BF3417EFCED}"/>
              </a:ext>
            </a:extLst>
          </p:cNvPr>
          <p:cNvSpPr txBox="1"/>
          <p:nvPr/>
        </p:nvSpPr>
        <p:spPr>
          <a:xfrm>
            <a:off x="6391291" y="1743403"/>
            <a:ext cx="254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3: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ones x hundreds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0AD86-9317-4417-4474-17E756C2FDD9}"/>
              </a:ext>
            </a:extLst>
          </p:cNvPr>
          <p:cNvSpPr txBox="1"/>
          <p:nvPr/>
        </p:nvSpPr>
        <p:spPr>
          <a:xfrm>
            <a:off x="4057343" y="2477066"/>
            <a:ext cx="5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FE59D1-DE86-E151-C86C-428B05580EFC}"/>
              </a:ext>
            </a:extLst>
          </p:cNvPr>
          <p:cNvSpPr txBox="1"/>
          <p:nvPr/>
        </p:nvSpPr>
        <p:spPr>
          <a:xfrm>
            <a:off x="3520357" y="2477066"/>
            <a:ext cx="78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8" grpId="0"/>
      <p:bldP spid="29" grpId="0"/>
      <p:bldP spid="30" grpId="0"/>
      <p:bldP spid="31" grpId="0"/>
      <p:bldP spid="32" grpId="0"/>
      <p:bldP spid="33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12" grpId="0"/>
      <p:bldP spid="14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>
            <a:extLst>
              <a:ext uri="{FF2B5EF4-FFF2-40B4-BE49-F238E27FC236}">
                <a16:creationId xmlns:a16="http://schemas.microsoft.com/office/drawing/2014/main" id="{7AAAD76C-B27A-4ED2-8E3D-B08D241E9F23}"/>
              </a:ext>
            </a:extLst>
          </p:cNvPr>
          <p:cNvSpPr txBox="1"/>
          <p:nvPr/>
        </p:nvSpPr>
        <p:spPr>
          <a:xfrm>
            <a:off x="350992" y="671072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9673BB4-1752-4961-A0DE-25F5BDF8CBDA}"/>
              </a:ext>
            </a:extLst>
          </p:cNvPr>
          <p:cNvSpPr txBox="1"/>
          <p:nvPr/>
        </p:nvSpPr>
        <p:spPr>
          <a:xfrm>
            <a:off x="944011" y="1407105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CCFA9BA-943C-465A-AC3E-1FC8A01C869B}"/>
              </a:ext>
            </a:extLst>
          </p:cNvPr>
          <p:cNvSpPr txBox="1"/>
          <p:nvPr/>
        </p:nvSpPr>
        <p:spPr>
          <a:xfrm>
            <a:off x="944958" y="603711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2202A13-1C3C-4B38-B546-77E1C6697A6D}"/>
              </a:ext>
            </a:extLst>
          </p:cNvPr>
          <p:cNvSpPr txBox="1"/>
          <p:nvPr/>
        </p:nvSpPr>
        <p:spPr>
          <a:xfrm>
            <a:off x="1176733" y="991607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E6D33688-F9EE-4FC8-95F7-743D3D50FC91}"/>
              </a:ext>
            </a:extLst>
          </p:cNvPr>
          <p:cNvSpPr txBox="1"/>
          <p:nvPr/>
        </p:nvSpPr>
        <p:spPr>
          <a:xfrm>
            <a:off x="415869" y="982256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281425B-D7B4-4352-A8FF-89E414C950F1}"/>
              </a:ext>
            </a:extLst>
          </p:cNvPr>
          <p:cNvCxnSpPr>
            <a:cxnSpLocks/>
          </p:cNvCxnSpPr>
          <p:nvPr/>
        </p:nvCxnSpPr>
        <p:spPr>
          <a:xfrm>
            <a:off x="509121" y="1559779"/>
            <a:ext cx="1145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4E0924DE-EA36-4F9A-9414-ED8B8536D4C6}"/>
              </a:ext>
            </a:extLst>
          </p:cNvPr>
          <p:cNvSpPr txBox="1"/>
          <p:nvPr/>
        </p:nvSpPr>
        <p:spPr>
          <a:xfrm>
            <a:off x="1781501" y="667365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2E64C481-E538-4838-A69C-E801A77BBF92}"/>
              </a:ext>
            </a:extLst>
          </p:cNvPr>
          <p:cNvSpPr txBox="1"/>
          <p:nvPr/>
        </p:nvSpPr>
        <p:spPr>
          <a:xfrm>
            <a:off x="2374520" y="1403398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F8C09B29-AC26-45E6-B84B-4BB67374787C}"/>
              </a:ext>
            </a:extLst>
          </p:cNvPr>
          <p:cNvSpPr txBox="1"/>
          <p:nvPr/>
        </p:nvSpPr>
        <p:spPr>
          <a:xfrm>
            <a:off x="2375467" y="600004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355742F-F7FD-4075-B9BF-014EA04D0A77}"/>
              </a:ext>
            </a:extLst>
          </p:cNvPr>
          <p:cNvSpPr txBox="1"/>
          <p:nvPr/>
        </p:nvSpPr>
        <p:spPr>
          <a:xfrm>
            <a:off x="2607242" y="987900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CD0238EB-8776-443E-BC70-4D3E05D0A5F5}"/>
              </a:ext>
            </a:extLst>
          </p:cNvPr>
          <p:cNvSpPr txBox="1"/>
          <p:nvPr/>
        </p:nvSpPr>
        <p:spPr>
          <a:xfrm>
            <a:off x="1846378" y="978549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D47AE538-9630-4035-A8E4-DBE200180B44}"/>
              </a:ext>
            </a:extLst>
          </p:cNvPr>
          <p:cNvCxnSpPr>
            <a:cxnSpLocks/>
          </p:cNvCxnSpPr>
          <p:nvPr/>
        </p:nvCxnSpPr>
        <p:spPr>
          <a:xfrm>
            <a:off x="1921177" y="1556072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C82554-08C1-7B09-85D4-908C27E1080E}"/>
              </a:ext>
            </a:extLst>
          </p:cNvPr>
          <p:cNvSpPr txBox="1"/>
          <p:nvPr/>
        </p:nvSpPr>
        <p:spPr>
          <a:xfrm>
            <a:off x="7440500" y="676886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ADA2-FBD1-4B8C-9310-C9452AAE05EA}"/>
              </a:ext>
            </a:extLst>
          </p:cNvPr>
          <p:cNvSpPr txBox="1"/>
          <p:nvPr/>
        </p:nvSpPr>
        <p:spPr>
          <a:xfrm>
            <a:off x="7784978" y="1412919"/>
            <a:ext cx="99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39BDB-0ED8-0893-359A-06A353B59757}"/>
              </a:ext>
            </a:extLst>
          </p:cNvPr>
          <p:cNvSpPr txBox="1"/>
          <p:nvPr/>
        </p:nvSpPr>
        <p:spPr>
          <a:xfrm>
            <a:off x="8034466" y="609525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7ABF9-74B5-4304-3431-BDAC8453EA59}"/>
              </a:ext>
            </a:extLst>
          </p:cNvPr>
          <p:cNvSpPr txBox="1"/>
          <p:nvPr/>
        </p:nvSpPr>
        <p:spPr>
          <a:xfrm>
            <a:off x="8266241" y="997421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64092D-693D-68C4-A5B4-5268A7CAB8C3}"/>
              </a:ext>
            </a:extLst>
          </p:cNvPr>
          <p:cNvSpPr txBox="1"/>
          <p:nvPr/>
        </p:nvSpPr>
        <p:spPr>
          <a:xfrm>
            <a:off x="7505377" y="988070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8CB32-04BA-AABC-FFF1-540478D8D252}"/>
              </a:ext>
            </a:extLst>
          </p:cNvPr>
          <p:cNvCxnSpPr>
            <a:cxnSpLocks/>
          </p:cNvCxnSpPr>
          <p:nvPr/>
        </p:nvCxnSpPr>
        <p:spPr>
          <a:xfrm>
            <a:off x="7598629" y="1565593"/>
            <a:ext cx="1145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A24176D-B3DB-0836-3F55-BAC06BB864F8}"/>
              </a:ext>
            </a:extLst>
          </p:cNvPr>
          <p:cNvSpPr txBox="1"/>
          <p:nvPr/>
        </p:nvSpPr>
        <p:spPr>
          <a:xfrm>
            <a:off x="8833700" y="667365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C3E1F-FEB0-9C9F-5996-28CD0D3F5AF2}"/>
              </a:ext>
            </a:extLst>
          </p:cNvPr>
          <p:cNvSpPr txBox="1"/>
          <p:nvPr/>
        </p:nvSpPr>
        <p:spPr>
          <a:xfrm>
            <a:off x="9175890" y="1403398"/>
            <a:ext cx="99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C7D88-6630-DDA7-BCCD-86081B3BD245}"/>
              </a:ext>
            </a:extLst>
          </p:cNvPr>
          <p:cNvSpPr txBox="1"/>
          <p:nvPr/>
        </p:nvSpPr>
        <p:spPr>
          <a:xfrm>
            <a:off x="9427666" y="600004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ED51A4-327F-3BBC-A2A8-FDC847E50520}"/>
              </a:ext>
            </a:extLst>
          </p:cNvPr>
          <p:cNvSpPr txBox="1"/>
          <p:nvPr/>
        </p:nvSpPr>
        <p:spPr>
          <a:xfrm>
            <a:off x="9659441" y="987900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860129-88CC-F392-95DF-EEE2A2BDED6E}"/>
              </a:ext>
            </a:extLst>
          </p:cNvPr>
          <p:cNvSpPr txBox="1"/>
          <p:nvPr/>
        </p:nvSpPr>
        <p:spPr>
          <a:xfrm>
            <a:off x="8898577" y="978549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2DAD3E-FC4A-626E-760B-4B99AF3E7A67}"/>
              </a:ext>
            </a:extLst>
          </p:cNvPr>
          <p:cNvCxnSpPr>
            <a:cxnSpLocks/>
          </p:cNvCxnSpPr>
          <p:nvPr/>
        </p:nvCxnSpPr>
        <p:spPr>
          <a:xfrm>
            <a:off x="8973376" y="1556072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FDFB89-0F36-CB64-2EF9-27383B9D6296}"/>
              </a:ext>
            </a:extLst>
          </p:cNvPr>
          <p:cNvSpPr txBox="1"/>
          <p:nvPr/>
        </p:nvSpPr>
        <p:spPr>
          <a:xfrm>
            <a:off x="8043160" y="211460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376C5-1BDA-371C-9855-6543042B40D1}"/>
              </a:ext>
            </a:extLst>
          </p:cNvPr>
          <p:cNvSpPr txBox="1"/>
          <p:nvPr/>
        </p:nvSpPr>
        <p:spPr>
          <a:xfrm>
            <a:off x="9458324" y="198307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EB3B2B-C487-6BB1-CEA0-A377BD0E6268}"/>
              </a:ext>
            </a:extLst>
          </p:cNvPr>
          <p:cNvSpPr txBox="1"/>
          <p:nvPr/>
        </p:nvSpPr>
        <p:spPr>
          <a:xfrm>
            <a:off x="3223391" y="667365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EA793F-D094-8B6D-DA6A-098477360696}"/>
              </a:ext>
            </a:extLst>
          </p:cNvPr>
          <p:cNvSpPr txBox="1"/>
          <p:nvPr/>
        </p:nvSpPr>
        <p:spPr>
          <a:xfrm>
            <a:off x="3816410" y="1403398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B9B502-F5F0-241B-F8DA-8D9242821C8B}"/>
              </a:ext>
            </a:extLst>
          </p:cNvPr>
          <p:cNvSpPr txBox="1"/>
          <p:nvPr/>
        </p:nvSpPr>
        <p:spPr>
          <a:xfrm>
            <a:off x="3817357" y="600004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EAA89A-7A6E-EB4C-CE64-3C5FF640956E}"/>
              </a:ext>
            </a:extLst>
          </p:cNvPr>
          <p:cNvSpPr txBox="1"/>
          <p:nvPr/>
        </p:nvSpPr>
        <p:spPr>
          <a:xfrm>
            <a:off x="4049132" y="987900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6317B-CDB3-C9DE-7908-A8A1FA460487}"/>
              </a:ext>
            </a:extLst>
          </p:cNvPr>
          <p:cNvSpPr txBox="1"/>
          <p:nvPr/>
        </p:nvSpPr>
        <p:spPr>
          <a:xfrm>
            <a:off x="3288268" y="978549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8F837E-2FF5-4BEB-6934-AADB8FA2B868}"/>
              </a:ext>
            </a:extLst>
          </p:cNvPr>
          <p:cNvCxnSpPr>
            <a:cxnSpLocks/>
          </p:cNvCxnSpPr>
          <p:nvPr/>
        </p:nvCxnSpPr>
        <p:spPr>
          <a:xfrm>
            <a:off x="3381520" y="1556072"/>
            <a:ext cx="1145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093CB6-407A-50A7-E1A2-803B80FE732D}"/>
              </a:ext>
            </a:extLst>
          </p:cNvPr>
          <p:cNvSpPr txBox="1"/>
          <p:nvPr/>
        </p:nvSpPr>
        <p:spPr>
          <a:xfrm>
            <a:off x="6060429" y="667365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14CBE1-BCE4-EEB9-901A-AA42D1FF53BB}"/>
              </a:ext>
            </a:extLst>
          </p:cNvPr>
          <p:cNvSpPr txBox="1"/>
          <p:nvPr/>
        </p:nvSpPr>
        <p:spPr>
          <a:xfrm>
            <a:off x="6404906" y="1403398"/>
            <a:ext cx="98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129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258554-0848-491F-DCAB-428C7CDEE425}"/>
              </a:ext>
            </a:extLst>
          </p:cNvPr>
          <p:cNvSpPr txBox="1"/>
          <p:nvPr/>
        </p:nvSpPr>
        <p:spPr>
          <a:xfrm>
            <a:off x="6654395" y="600004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F0986D-F796-ED84-408A-334F83699FB8}"/>
              </a:ext>
            </a:extLst>
          </p:cNvPr>
          <p:cNvSpPr txBox="1"/>
          <p:nvPr/>
        </p:nvSpPr>
        <p:spPr>
          <a:xfrm>
            <a:off x="6886170" y="987900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6B7B23-1389-E0D9-70D4-F35CD23949D3}"/>
              </a:ext>
            </a:extLst>
          </p:cNvPr>
          <p:cNvSpPr txBox="1"/>
          <p:nvPr/>
        </p:nvSpPr>
        <p:spPr>
          <a:xfrm>
            <a:off x="6092198" y="978549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999EA4-C4B0-0063-3280-51592861A063}"/>
              </a:ext>
            </a:extLst>
          </p:cNvPr>
          <p:cNvCxnSpPr>
            <a:cxnSpLocks/>
          </p:cNvCxnSpPr>
          <p:nvPr/>
        </p:nvCxnSpPr>
        <p:spPr>
          <a:xfrm>
            <a:off x="6200105" y="1556072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4D4ED05-583E-3553-AEDE-3E0ACE20C775}"/>
              </a:ext>
            </a:extLst>
          </p:cNvPr>
          <p:cNvSpPr txBox="1"/>
          <p:nvPr/>
        </p:nvSpPr>
        <p:spPr>
          <a:xfrm>
            <a:off x="4601676" y="667365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7FED09-F7AF-D4A6-A979-ABD220FE3CFA}"/>
              </a:ext>
            </a:extLst>
          </p:cNvPr>
          <p:cNvSpPr txBox="1"/>
          <p:nvPr/>
        </p:nvSpPr>
        <p:spPr>
          <a:xfrm>
            <a:off x="5194695" y="1403398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69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434FA8-91AE-BADA-3269-C3490145CE8C}"/>
              </a:ext>
            </a:extLst>
          </p:cNvPr>
          <p:cNvSpPr txBox="1"/>
          <p:nvPr/>
        </p:nvSpPr>
        <p:spPr>
          <a:xfrm>
            <a:off x="5195642" y="600004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650F04-41DF-886A-0EF2-7C18A2C4683D}"/>
              </a:ext>
            </a:extLst>
          </p:cNvPr>
          <p:cNvSpPr txBox="1"/>
          <p:nvPr/>
        </p:nvSpPr>
        <p:spPr>
          <a:xfrm>
            <a:off x="5427417" y="987900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C6727A-3A1E-CF11-65F5-589D693D829B}"/>
              </a:ext>
            </a:extLst>
          </p:cNvPr>
          <p:cNvSpPr txBox="1"/>
          <p:nvPr/>
        </p:nvSpPr>
        <p:spPr>
          <a:xfrm>
            <a:off x="4666553" y="978549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9CB22D8-820A-17A8-12E4-C732AE4EA158}"/>
              </a:ext>
            </a:extLst>
          </p:cNvPr>
          <p:cNvCxnSpPr>
            <a:cxnSpLocks/>
          </p:cNvCxnSpPr>
          <p:nvPr/>
        </p:nvCxnSpPr>
        <p:spPr>
          <a:xfrm>
            <a:off x="4759805" y="1556072"/>
            <a:ext cx="1145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AB81971-0823-6DCA-6421-03E3721B0960}"/>
              </a:ext>
            </a:extLst>
          </p:cNvPr>
          <p:cNvSpPr txBox="1"/>
          <p:nvPr/>
        </p:nvSpPr>
        <p:spPr>
          <a:xfrm>
            <a:off x="10244102" y="676886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093803-2F79-CB87-4779-3BF5B7C5C624}"/>
              </a:ext>
            </a:extLst>
          </p:cNvPr>
          <p:cNvSpPr txBox="1"/>
          <p:nvPr/>
        </p:nvSpPr>
        <p:spPr>
          <a:xfrm>
            <a:off x="10586292" y="1412919"/>
            <a:ext cx="99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105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5C5A93-9AA0-E935-53B0-9A591CE2CCD7}"/>
              </a:ext>
            </a:extLst>
          </p:cNvPr>
          <p:cNvSpPr txBox="1"/>
          <p:nvPr/>
        </p:nvSpPr>
        <p:spPr>
          <a:xfrm>
            <a:off x="10838068" y="609525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20DFC9-E93C-53C1-9D35-2DA50E23078F}"/>
              </a:ext>
            </a:extLst>
          </p:cNvPr>
          <p:cNvSpPr txBox="1"/>
          <p:nvPr/>
        </p:nvSpPr>
        <p:spPr>
          <a:xfrm>
            <a:off x="11069843" y="997421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1D29F6-E8CE-A1FE-37E2-4E8085598E80}"/>
              </a:ext>
            </a:extLst>
          </p:cNvPr>
          <p:cNvSpPr txBox="1"/>
          <p:nvPr/>
        </p:nvSpPr>
        <p:spPr>
          <a:xfrm>
            <a:off x="10308979" y="988070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88FDA6-1C61-656D-CC29-E002B7865DFB}"/>
              </a:ext>
            </a:extLst>
          </p:cNvPr>
          <p:cNvCxnSpPr>
            <a:cxnSpLocks/>
          </p:cNvCxnSpPr>
          <p:nvPr/>
        </p:nvCxnSpPr>
        <p:spPr>
          <a:xfrm>
            <a:off x="10383778" y="1565593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6837797-C211-AD57-D036-DC0DD3085885}"/>
              </a:ext>
            </a:extLst>
          </p:cNvPr>
          <p:cNvSpPr txBox="1"/>
          <p:nvPr/>
        </p:nvSpPr>
        <p:spPr>
          <a:xfrm>
            <a:off x="10838068" y="207828"/>
            <a:ext cx="74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91CF9B9-7BC3-EF26-2936-D754E2014043}"/>
              </a:ext>
            </a:extLst>
          </p:cNvPr>
          <p:cNvSpPr txBox="1"/>
          <p:nvPr/>
        </p:nvSpPr>
        <p:spPr>
          <a:xfrm>
            <a:off x="1786499" y="2600537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8A11511-EF92-C72E-5484-CB472BD238AD}"/>
              </a:ext>
            </a:extLst>
          </p:cNvPr>
          <p:cNvSpPr txBox="1"/>
          <p:nvPr/>
        </p:nvSpPr>
        <p:spPr>
          <a:xfrm>
            <a:off x="2130977" y="3336570"/>
            <a:ext cx="99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5035085-CDB0-C959-136E-DC9B178B57D0}"/>
              </a:ext>
            </a:extLst>
          </p:cNvPr>
          <p:cNvSpPr txBox="1"/>
          <p:nvPr/>
        </p:nvSpPr>
        <p:spPr>
          <a:xfrm>
            <a:off x="2380466" y="2533176"/>
            <a:ext cx="7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8CA00EC-03AE-66C5-D539-7C3BDB22F06D}"/>
              </a:ext>
            </a:extLst>
          </p:cNvPr>
          <p:cNvSpPr txBox="1"/>
          <p:nvPr/>
        </p:nvSpPr>
        <p:spPr>
          <a:xfrm>
            <a:off x="2612240" y="2921072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CAB0B39D-BF5F-0A7D-663A-F030D9695F60}"/>
              </a:ext>
            </a:extLst>
          </p:cNvPr>
          <p:cNvSpPr txBox="1"/>
          <p:nvPr/>
        </p:nvSpPr>
        <p:spPr>
          <a:xfrm>
            <a:off x="1851376" y="2911721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BF80E80-70DD-69A1-10E0-04AF215B96D4}"/>
              </a:ext>
            </a:extLst>
          </p:cNvPr>
          <p:cNvCxnSpPr>
            <a:cxnSpLocks/>
          </p:cNvCxnSpPr>
          <p:nvPr/>
        </p:nvCxnSpPr>
        <p:spPr>
          <a:xfrm>
            <a:off x="1944628" y="3489244"/>
            <a:ext cx="1145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FEA668E5-FC47-2255-6275-A8BDF13CE528}"/>
              </a:ext>
            </a:extLst>
          </p:cNvPr>
          <p:cNvSpPr txBox="1"/>
          <p:nvPr/>
        </p:nvSpPr>
        <p:spPr>
          <a:xfrm>
            <a:off x="3179699" y="2591016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819158D-32BF-9F8C-2BF2-9114923D86CD}"/>
              </a:ext>
            </a:extLst>
          </p:cNvPr>
          <p:cNvSpPr txBox="1"/>
          <p:nvPr/>
        </p:nvSpPr>
        <p:spPr>
          <a:xfrm>
            <a:off x="3521889" y="3327049"/>
            <a:ext cx="99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AF3DC1DD-44A5-9A21-E9EC-2E11AEC2591F}"/>
              </a:ext>
            </a:extLst>
          </p:cNvPr>
          <p:cNvSpPr txBox="1"/>
          <p:nvPr/>
        </p:nvSpPr>
        <p:spPr>
          <a:xfrm>
            <a:off x="3773665" y="2523655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EB5D1ED-7286-512D-60A0-26CB04E0636A}"/>
              </a:ext>
            </a:extLst>
          </p:cNvPr>
          <p:cNvSpPr txBox="1"/>
          <p:nvPr/>
        </p:nvSpPr>
        <p:spPr>
          <a:xfrm>
            <a:off x="4005440" y="2911551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08E98EB-85C5-D05F-3C54-79F173FCA865}"/>
              </a:ext>
            </a:extLst>
          </p:cNvPr>
          <p:cNvSpPr txBox="1"/>
          <p:nvPr/>
        </p:nvSpPr>
        <p:spPr>
          <a:xfrm>
            <a:off x="3244576" y="2902200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A8DCA71-85D9-2ED7-1F3C-7B930AAC12CC}"/>
              </a:ext>
            </a:extLst>
          </p:cNvPr>
          <p:cNvCxnSpPr>
            <a:cxnSpLocks/>
          </p:cNvCxnSpPr>
          <p:nvPr/>
        </p:nvCxnSpPr>
        <p:spPr>
          <a:xfrm>
            <a:off x="3319375" y="3479723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B173E693-95E3-BFF4-3D88-89E99EF1EBD8}"/>
              </a:ext>
            </a:extLst>
          </p:cNvPr>
          <p:cNvSpPr txBox="1"/>
          <p:nvPr/>
        </p:nvSpPr>
        <p:spPr>
          <a:xfrm>
            <a:off x="2389159" y="2135111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6E45550-0AF8-B68C-03ED-56D55E0DB978}"/>
              </a:ext>
            </a:extLst>
          </p:cNvPr>
          <p:cNvSpPr txBox="1"/>
          <p:nvPr/>
        </p:nvSpPr>
        <p:spPr>
          <a:xfrm>
            <a:off x="3804323" y="2121958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2A764D6-1E44-7CDA-1DAE-699249A3F9E8}"/>
              </a:ext>
            </a:extLst>
          </p:cNvPr>
          <p:cNvSpPr txBox="1"/>
          <p:nvPr/>
        </p:nvSpPr>
        <p:spPr>
          <a:xfrm>
            <a:off x="406428" y="2591016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A22FF96-4940-130F-24F1-74CB255C598D}"/>
              </a:ext>
            </a:extLst>
          </p:cNvPr>
          <p:cNvSpPr txBox="1"/>
          <p:nvPr/>
        </p:nvSpPr>
        <p:spPr>
          <a:xfrm>
            <a:off x="750905" y="3327049"/>
            <a:ext cx="98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AF0F963-B9BA-C4C2-D2C3-89ADBADE7347}"/>
              </a:ext>
            </a:extLst>
          </p:cNvPr>
          <p:cNvSpPr txBox="1"/>
          <p:nvPr/>
        </p:nvSpPr>
        <p:spPr>
          <a:xfrm>
            <a:off x="1000395" y="2523655"/>
            <a:ext cx="82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7646CD1-B18D-AE1F-1932-1CBDD4F5941D}"/>
              </a:ext>
            </a:extLst>
          </p:cNvPr>
          <p:cNvSpPr txBox="1"/>
          <p:nvPr/>
        </p:nvSpPr>
        <p:spPr>
          <a:xfrm>
            <a:off x="1232169" y="2911551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EFE1369-5B73-7F65-C2CC-C093DF1B2165}"/>
              </a:ext>
            </a:extLst>
          </p:cNvPr>
          <p:cNvSpPr txBox="1"/>
          <p:nvPr/>
        </p:nvSpPr>
        <p:spPr>
          <a:xfrm>
            <a:off x="438197" y="2902200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2C8EE657-0F8C-43B3-4542-F4056C859F85}"/>
              </a:ext>
            </a:extLst>
          </p:cNvPr>
          <p:cNvCxnSpPr>
            <a:cxnSpLocks/>
          </p:cNvCxnSpPr>
          <p:nvPr/>
        </p:nvCxnSpPr>
        <p:spPr>
          <a:xfrm>
            <a:off x="546104" y="3479723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9E72C349-608D-3AA4-9E7C-99B46E3B9FB6}"/>
              </a:ext>
            </a:extLst>
          </p:cNvPr>
          <p:cNvSpPr txBox="1"/>
          <p:nvPr/>
        </p:nvSpPr>
        <p:spPr>
          <a:xfrm>
            <a:off x="4590101" y="2600537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106291F-C796-EB9A-5A67-A95F7F08FC5D}"/>
              </a:ext>
            </a:extLst>
          </p:cNvPr>
          <p:cNvSpPr txBox="1"/>
          <p:nvPr/>
        </p:nvSpPr>
        <p:spPr>
          <a:xfrm>
            <a:off x="4932291" y="3336570"/>
            <a:ext cx="99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783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17EBAF5-BA76-663D-0AD6-1FD110059099}"/>
              </a:ext>
            </a:extLst>
          </p:cNvPr>
          <p:cNvSpPr txBox="1"/>
          <p:nvPr/>
        </p:nvSpPr>
        <p:spPr>
          <a:xfrm>
            <a:off x="5184067" y="2533176"/>
            <a:ext cx="11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0CC4FA2-88A3-EC03-31E3-068B46E8BC6C}"/>
              </a:ext>
            </a:extLst>
          </p:cNvPr>
          <p:cNvSpPr txBox="1"/>
          <p:nvPr/>
        </p:nvSpPr>
        <p:spPr>
          <a:xfrm>
            <a:off x="5415842" y="2921072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462C9B6-CAA0-FE31-E632-E8E8343BE28B}"/>
              </a:ext>
            </a:extLst>
          </p:cNvPr>
          <p:cNvSpPr txBox="1"/>
          <p:nvPr/>
        </p:nvSpPr>
        <p:spPr>
          <a:xfrm>
            <a:off x="4654978" y="2911721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25BA465E-FBA4-5F6D-9F2C-B9FE86ABF166}"/>
              </a:ext>
            </a:extLst>
          </p:cNvPr>
          <p:cNvCxnSpPr>
            <a:cxnSpLocks/>
          </p:cNvCxnSpPr>
          <p:nvPr/>
        </p:nvCxnSpPr>
        <p:spPr>
          <a:xfrm>
            <a:off x="4729777" y="3489244"/>
            <a:ext cx="1165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CF2D249-11F7-5692-336B-0E64E122D979}"/>
              </a:ext>
            </a:extLst>
          </p:cNvPr>
          <p:cNvSpPr txBox="1"/>
          <p:nvPr/>
        </p:nvSpPr>
        <p:spPr>
          <a:xfrm>
            <a:off x="5184067" y="2131479"/>
            <a:ext cx="74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87FB13E-D70D-3A9A-35A9-4581ECEBE840}"/>
              </a:ext>
            </a:extLst>
          </p:cNvPr>
          <p:cNvSpPr txBox="1"/>
          <p:nvPr/>
        </p:nvSpPr>
        <p:spPr>
          <a:xfrm>
            <a:off x="1000394" y="2134916"/>
            <a:ext cx="7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19FDE7D-BD5D-53E7-C84F-B997A02BA2B1}"/>
              </a:ext>
            </a:extLst>
          </p:cNvPr>
          <p:cNvSpPr txBox="1"/>
          <p:nvPr/>
        </p:nvSpPr>
        <p:spPr>
          <a:xfrm>
            <a:off x="6132067" y="2596905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6DA8BE0-5907-F972-3098-D76AE5CF091B}"/>
              </a:ext>
            </a:extLst>
          </p:cNvPr>
          <p:cNvSpPr txBox="1"/>
          <p:nvPr/>
        </p:nvSpPr>
        <p:spPr>
          <a:xfrm>
            <a:off x="6476545" y="3332938"/>
            <a:ext cx="128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1424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AACF412-8ED7-C065-4EBC-3CB9983621E8}"/>
              </a:ext>
            </a:extLst>
          </p:cNvPr>
          <p:cNvSpPr txBox="1"/>
          <p:nvPr/>
        </p:nvSpPr>
        <p:spPr>
          <a:xfrm>
            <a:off x="6726033" y="2529544"/>
            <a:ext cx="103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E0888B2-5844-D76E-50B0-3C44EEAB5461}"/>
              </a:ext>
            </a:extLst>
          </p:cNvPr>
          <p:cNvSpPr txBox="1"/>
          <p:nvPr/>
        </p:nvSpPr>
        <p:spPr>
          <a:xfrm>
            <a:off x="7181641" y="2915573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80EDB61-C1E4-1E0F-543B-68AA63FBBCF8}"/>
              </a:ext>
            </a:extLst>
          </p:cNvPr>
          <p:cNvSpPr txBox="1"/>
          <p:nvPr/>
        </p:nvSpPr>
        <p:spPr>
          <a:xfrm>
            <a:off x="6196944" y="2908089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9384EFE-5483-C370-2BA6-A0B0877F1633}"/>
              </a:ext>
            </a:extLst>
          </p:cNvPr>
          <p:cNvCxnSpPr>
            <a:cxnSpLocks/>
          </p:cNvCxnSpPr>
          <p:nvPr/>
        </p:nvCxnSpPr>
        <p:spPr>
          <a:xfrm>
            <a:off x="6290196" y="3485612"/>
            <a:ext cx="14821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FBE52E19-6580-BFA3-6FD1-5140C353890C}"/>
              </a:ext>
            </a:extLst>
          </p:cNvPr>
          <p:cNvSpPr txBox="1"/>
          <p:nvPr/>
        </p:nvSpPr>
        <p:spPr>
          <a:xfrm>
            <a:off x="6734727" y="2131479"/>
            <a:ext cx="83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99ABBA2-53BC-FF2D-4EE0-8A72CECC40A0}"/>
              </a:ext>
            </a:extLst>
          </p:cNvPr>
          <p:cNvSpPr txBox="1"/>
          <p:nvPr/>
        </p:nvSpPr>
        <p:spPr>
          <a:xfrm>
            <a:off x="7896508" y="2600537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382603AF-4B4D-9DA2-A3B3-9B495B5B764D}"/>
              </a:ext>
            </a:extLst>
          </p:cNvPr>
          <p:cNvSpPr txBox="1"/>
          <p:nvPr/>
        </p:nvSpPr>
        <p:spPr>
          <a:xfrm>
            <a:off x="8240986" y="3336570"/>
            <a:ext cx="128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4809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3AFBA92-3DB6-7007-76AA-053ACD9EB3FC}"/>
              </a:ext>
            </a:extLst>
          </p:cNvPr>
          <p:cNvSpPr txBox="1"/>
          <p:nvPr/>
        </p:nvSpPr>
        <p:spPr>
          <a:xfrm>
            <a:off x="8490474" y="2533176"/>
            <a:ext cx="103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E68CBB5-E1D5-2876-43B3-6037BE846F69}"/>
              </a:ext>
            </a:extLst>
          </p:cNvPr>
          <p:cNvSpPr txBox="1"/>
          <p:nvPr/>
        </p:nvSpPr>
        <p:spPr>
          <a:xfrm>
            <a:off x="8946082" y="2919205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CECD32B-42F5-CC59-C9B0-2F5A67311629}"/>
              </a:ext>
            </a:extLst>
          </p:cNvPr>
          <p:cNvSpPr txBox="1"/>
          <p:nvPr/>
        </p:nvSpPr>
        <p:spPr>
          <a:xfrm>
            <a:off x="7961385" y="2911721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5178BD4D-4AE8-D242-292E-CAC704EF0F52}"/>
              </a:ext>
            </a:extLst>
          </p:cNvPr>
          <p:cNvCxnSpPr>
            <a:cxnSpLocks/>
          </p:cNvCxnSpPr>
          <p:nvPr/>
        </p:nvCxnSpPr>
        <p:spPr>
          <a:xfrm>
            <a:off x="8054637" y="3489244"/>
            <a:ext cx="14821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2EDF05E6-636B-9CFD-7453-539041584CC3}"/>
              </a:ext>
            </a:extLst>
          </p:cNvPr>
          <p:cNvSpPr txBox="1"/>
          <p:nvPr/>
        </p:nvSpPr>
        <p:spPr>
          <a:xfrm>
            <a:off x="8499168" y="2135111"/>
            <a:ext cx="83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AA5E268-E998-8BB8-DA3C-D9B738D072B3}"/>
              </a:ext>
            </a:extLst>
          </p:cNvPr>
          <p:cNvSpPr txBox="1"/>
          <p:nvPr/>
        </p:nvSpPr>
        <p:spPr>
          <a:xfrm>
            <a:off x="9681634" y="2600537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ABB2AD5-730A-C9AD-79A2-38876472567B}"/>
              </a:ext>
            </a:extLst>
          </p:cNvPr>
          <p:cNvSpPr txBox="1"/>
          <p:nvPr/>
        </p:nvSpPr>
        <p:spPr>
          <a:xfrm>
            <a:off x="10026112" y="3336570"/>
            <a:ext cx="128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8856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35D4C8E-2E97-C74E-F75B-20DF6289C0A9}"/>
              </a:ext>
            </a:extLst>
          </p:cNvPr>
          <p:cNvSpPr txBox="1"/>
          <p:nvPr/>
        </p:nvSpPr>
        <p:spPr>
          <a:xfrm>
            <a:off x="10275600" y="2533176"/>
            <a:ext cx="103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984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5BAEBF37-DA5C-3225-8008-13184BC92EAF}"/>
              </a:ext>
            </a:extLst>
          </p:cNvPr>
          <p:cNvSpPr txBox="1"/>
          <p:nvPr/>
        </p:nvSpPr>
        <p:spPr>
          <a:xfrm>
            <a:off x="10731208" y="2919205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B06C48D-ACDF-5357-8471-E6B84AC7A18F}"/>
              </a:ext>
            </a:extLst>
          </p:cNvPr>
          <p:cNvSpPr txBox="1"/>
          <p:nvPr/>
        </p:nvSpPr>
        <p:spPr>
          <a:xfrm>
            <a:off x="9746511" y="2911721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F93B331-3975-032E-E6FA-544DABF12704}"/>
              </a:ext>
            </a:extLst>
          </p:cNvPr>
          <p:cNvCxnSpPr>
            <a:cxnSpLocks/>
          </p:cNvCxnSpPr>
          <p:nvPr/>
        </p:nvCxnSpPr>
        <p:spPr>
          <a:xfrm>
            <a:off x="9839763" y="3489244"/>
            <a:ext cx="14821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EF804119-493F-CA0D-6CB8-E91D0B44C0C4}"/>
              </a:ext>
            </a:extLst>
          </p:cNvPr>
          <p:cNvSpPr txBox="1"/>
          <p:nvPr/>
        </p:nvSpPr>
        <p:spPr>
          <a:xfrm>
            <a:off x="10284294" y="2135111"/>
            <a:ext cx="83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993CE1B-B38C-9DE6-568D-B1561715DCDE}"/>
              </a:ext>
            </a:extLst>
          </p:cNvPr>
          <p:cNvSpPr txBox="1"/>
          <p:nvPr/>
        </p:nvSpPr>
        <p:spPr>
          <a:xfrm>
            <a:off x="385783" y="4789171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2A741E71-8867-8FDB-D09B-01F84D0FC22A}"/>
              </a:ext>
            </a:extLst>
          </p:cNvPr>
          <p:cNvSpPr txBox="1"/>
          <p:nvPr/>
        </p:nvSpPr>
        <p:spPr>
          <a:xfrm>
            <a:off x="730260" y="5525204"/>
            <a:ext cx="146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34578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AED8F54-CA98-69FD-8AE8-7DC28128E2D1}"/>
              </a:ext>
            </a:extLst>
          </p:cNvPr>
          <p:cNvSpPr txBox="1"/>
          <p:nvPr/>
        </p:nvSpPr>
        <p:spPr>
          <a:xfrm>
            <a:off x="979750" y="4721810"/>
            <a:ext cx="159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5763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090CFDA2-ECBE-D7BB-0427-850BD14787F9}"/>
              </a:ext>
            </a:extLst>
          </p:cNvPr>
          <p:cNvSpPr txBox="1"/>
          <p:nvPr/>
        </p:nvSpPr>
        <p:spPr>
          <a:xfrm>
            <a:off x="1660553" y="5100977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E31CF35D-F2A5-1E8E-FEB8-579AC6B4A7F7}"/>
              </a:ext>
            </a:extLst>
          </p:cNvPr>
          <p:cNvSpPr txBox="1"/>
          <p:nvPr/>
        </p:nvSpPr>
        <p:spPr>
          <a:xfrm>
            <a:off x="450660" y="5100355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D24E9AA-1E16-E79C-D244-946922026B3E}"/>
              </a:ext>
            </a:extLst>
          </p:cNvPr>
          <p:cNvCxnSpPr>
            <a:cxnSpLocks/>
          </p:cNvCxnSpPr>
          <p:nvPr/>
        </p:nvCxnSpPr>
        <p:spPr>
          <a:xfrm>
            <a:off x="543912" y="5677878"/>
            <a:ext cx="1666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C164F81A-179E-9508-6EA7-6C98D779000D}"/>
              </a:ext>
            </a:extLst>
          </p:cNvPr>
          <p:cNvSpPr txBox="1"/>
          <p:nvPr/>
        </p:nvSpPr>
        <p:spPr>
          <a:xfrm>
            <a:off x="988443" y="4323745"/>
            <a:ext cx="10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1F3ABA0-A015-DECB-3430-6D138720BA18}"/>
              </a:ext>
            </a:extLst>
          </p:cNvPr>
          <p:cNvSpPr txBox="1"/>
          <p:nvPr/>
        </p:nvSpPr>
        <p:spPr>
          <a:xfrm>
            <a:off x="2178598" y="4789171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FE7FCAD-FD93-5A70-8894-03D1A4E748D7}"/>
              </a:ext>
            </a:extLst>
          </p:cNvPr>
          <p:cNvSpPr txBox="1"/>
          <p:nvPr/>
        </p:nvSpPr>
        <p:spPr>
          <a:xfrm>
            <a:off x="2523075" y="5525204"/>
            <a:ext cx="146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34135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9621DB9B-2175-ED0D-ADAE-804518F39658}"/>
              </a:ext>
            </a:extLst>
          </p:cNvPr>
          <p:cNvSpPr txBox="1"/>
          <p:nvPr/>
        </p:nvSpPr>
        <p:spPr>
          <a:xfrm>
            <a:off x="3453368" y="5100977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1C1BBF6-CD68-093E-33AB-7740CAC92A2F}"/>
              </a:ext>
            </a:extLst>
          </p:cNvPr>
          <p:cNvSpPr txBox="1"/>
          <p:nvPr/>
        </p:nvSpPr>
        <p:spPr>
          <a:xfrm>
            <a:off x="2243475" y="5100355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C79B641C-9CDA-C9E5-A75E-4BDAC0924A6D}"/>
              </a:ext>
            </a:extLst>
          </p:cNvPr>
          <p:cNvCxnSpPr>
            <a:cxnSpLocks/>
          </p:cNvCxnSpPr>
          <p:nvPr/>
        </p:nvCxnSpPr>
        <p:spPr>
          <a:xfrm>
            <a:off x="2336727" y="5677878"/>
            <a:ext cx="1666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12C4413F-7E48-CAAB-C0AD-D97C7A5A70D9}"/>
              </a:ext>
            </a:extLst>
          </p:cNvPr>
          <p:cNvSpPr txBox="1"/>
          <p:nvPr/>
        </p:nvSpPr>
        <p:spPr>
          <a:xfrm>
            <a:off x="2781258" y="4323745"/>
            <a:ext cx="10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413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FF3CD6A-02B6-B2FA-7F16-3B3D70C0AABC}"/>
              </a:ext>
            </a:extLst>
          </p:cNvPr>
          <p:cNvSpPr txBox="1"/>
          <p:nvPr/>
        </p:nvSpPr>
        <p:spPr>
          <a:xfrm>
            <a:off x="2770712" y="4726144"/>
            <a:ext cx="159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6827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6DF230F5-65C0-73FC-8C54-A285C818460F}"/>
              </a:ext>
            </a:extLst>
          </p:cNvPr>
          <p:cNvSpPr txBox="1"/>
          <p:nvPr/>
        </p:nvSpPr>
        <p:spPr>
          <a:xfrm>
            <a:off x="4016477" y="4789171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3C649E43-4534-CD07-031C-277D35436E83}"/>
              </a:ext>
            </a:extLst>
          </p:cNvPr>
          <p:cNvSpPr txBox="1"/>
          <p:nvPr/>
        </p:nvSpPr>
        <p:spPr>
          <a:xfrm>
            <a:off x="4360954" y="5525204"/>
            <a:ext cx="173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553252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779BBE6-3F00-DD5C-5158-85D775A6E0D7}"/>
              </a:ext>
            </a:extLst>
          </p:cNvPr>
          <p:cNvSpPr txBox="1"/>
          <p:nvPr/>
        </p:nvSpPr>
        <p:spPr>
          <a:xfrm>
            <a:off x="5525248" y="5100764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4B5097C1-FC40-5E41-2BDA-2EE25E18C338}"/>
              </a:ext>
            </a:extLst>
          </p:cNvPr>
          <p:cNvSpPr txBox="1"/>
          <p:nvPr/>
        </p:nvSpPr>
        <p:spPr>
          <a:xfrm>
            <a:off x="4081354" y="5100355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E0CDBA5A-6972-3675-15DE-23EFFA8A70FE}"/>
              </a:ext>
            </a:extLst>
          </p:cNvPr>
          <p:cNvCxnSpPr>
            <a:cxnSpLocks/>
          </p:cNvCxnSpPr>
          <p:nvPr/>
        </p:nvCxnSpPr>
        <p:spPr>
          <a:xfrm>
            <a:off x="4174606" y="5677878"/>
            <a:ext cx="18354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37601CF3-8465-0AD7-4C47-72CCD6E85ACA}"/>
              </a:ext>
            </a:extLst>
          </p:cNvPr>
          <p:cNvSpPr txBox="1"/>
          <p:nvPr/>
        </p:nvSpPr>
        <p:spPr>
          <a:xfrm>
            <a:off x="4619137" y="4323745"/>
            <a:ext cx="143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6  24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C43E68E2-8CC9-E477-BF96-D65BD225BB66}"/>
              </a:ext>
            </a:extLst>
          </p:cNvPr>
          <p:cNvSpPr txBox="1"/>
          <p:nvPr/>
        </p:nvSpPr>
        <p:spPr>
          <a:xfrm>
            <a:off x="4608591" y="4726144"/>
            <a:ext cx="159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79036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DC4A0A5-0E1B-1A47-64E2-0A300AA891DC}"/>
              </a:ext>
            </a:extLst>
          </p:cNvPr>
          <p:cNvSpPr txBox="1"/>
          <p:nvPr/>
        </p:nvSpPr>
        <p:spPr>
          <a:xfrm>
            <a:off x="6103786" y="4789171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DFC92D0E-E5F5-A7F6-79A2-42F91D9EF0E0}"/>
              </a:ext>
            </a:extLst>
          </p:cNvPr>
          <p:cNvSpPr txBox="1"/>
          <p:nvPr/>
        </p:nvSpPr>
        <p:spPr>
          <a:xfrm>
            <a:off x="6448262" y="5525204"/>
            <a:ext cx="197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5447792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E0E0BBA6-81C6-F75A-3197-D2D7DACE0278}"/>
              </a:ext>
            </a:extLst>
          </p:cNvPr>
          <p:cNvSpPr txBox="1"/>
          <p:nvPr/>
        </p:nvSpPr>
        <p:spPr>
          <a:xfrm>
            <a:off x="7849580" y="5095026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5D25E78D-BE85-8B75-C330-1812D99D1D5E}"/>
              </a:ext>
            </a:extLst>
          </p:cNvPr>
          <p:cNvSpPr txBox="1"/>
          <p:nvPr/>
        </p:nvSpPr>
        <p:spPr>
          <a:xfrm>
            <a:off x="6168663" y="5100355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86A5E94D-F628-2748-8F44-8696AD2E5C68}"/>
              </a:ext>
            </a:extLst>
          </p:cNvPr>
          <p:cNvCxnSpPr>
            <a:cxnSpLocks/>
          </p:cNvCxnSpPr>
          <p:nvPr/>
        </p:nvCxnSpPr>
        <p:spPr>
          <a:xfrm>
            <a:off x="6261915" y="5677878"/>
            <a:ext cx="2071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0BCC7039-88CC-AC89-E740-28C5BD125BCB}"/>
              </a:ext>
            </a:extLst>
          </p:cNvPr>
          <p:cNvSpPr txBox="1"/>
          <p:nvPr/>
        </p:nvSpPr>
        <p:spPr>
          <a:xfrm>
            <a:off x="6706446" y="4323745"/>
            <a:ext cx="143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6  753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9B3D708F-983F-736B-DA21-ED0CB6496122}"/>
              </a:ext>
            </a:extLst>
          </p:cNvPr>
          <p:cNvSpPr txBox="1"/>
          <p:nvPr/>
        </p:nvSpPr>
        <p:spPr>
          <a:xfrm>
            <a:off x="6695899" y="4726144"/>
            <a:ext cx="176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680974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05DE7A7C-F550-7765-47C8-8771A1F92B38}"/>
              </a:ext>
            </a:extLst>
          </p:cNvPr>
          <p:cNvSpPr txBox="1"/>
          <p:nvPr/>
        </p:nvSpPr>
        <p:spPr>
          <a:xfrm>
            <a:off x="8414753" y="4789171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6492AFE-DC1A-F99F-480B-5265A751A198}"/>
              </a:ext>
            </a:extLst>
          </p:cNvPr>
          <p:cNvSpPr txBox="1"/>
          <p:nvPr/>
        </p:nvSpPr>
        <p:spPr>
          <a:xfrm>
            <a:off x="8759228" y="5525204"/>
            <a:ext cx="308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86110595820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F7358B6-C3E2-2439-A572-C0240E36AB10}"/>
              </a:ext>
            </a:extLst>
          </p:cNvPr>
          <p:cNvSpPr txBox="1"/>
          <p:nvPr/>
        </p:nvSpPr>
        <p:spPr>
          <a:xfrm>
            <a:off x="11084757" y="5095025"/>
            <a:ext cx="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3DC7CBC-86C7-42D6-15DD-9179B9A50E33}"/>
              </a:ext>
            </a:extLst>
          </p:cNvPr>
          <p:cNvSpPr txBox="1"/>
          <p:nvPr/>
        </p:nvSpPr>
        <p:spPr>
          <a:xfrm>
            <a:off x="8479630" y="5100355"/>
            <a:ext cx="3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D6BAD04D-BFD7-AAFF-D0C1-E55F281DAA55}"/>
              </a:ext>
            </a:extLst>
          </p:cNvPr>
          <p:cNvCxnSpPr>
            <a:cxnSpLocks/>
          </p:cNvCxnSpPr>
          <p:nvPr/>
        </p:nvCxnSpPr>
        <p:spPr>
          <a:xfrm>
            <a:off x="8572882" y="5677878"/>
            <a:ext cx="31903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942C0B9A-6179-3369-EE61-769D66AA1888}"/>
              </a:ext>
            </a:extLst>
          </p:cNvPr>
          <p:cNvSpPr txBox="1"/>
          <p:nvPr/>
        </p:nvSpPr>
        <p:spPr>
          <a:xfrm>
            <a:off x="9017413" y="4323745"/>
            <a:ext cx="231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56773387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B1DE7991-A17C-2326-855C-A2A31C77B995}"/>
              </a:ext>
            </a:extLst>
          </p:cNvPr>
          <p:cNvSpPr txBox="1"/>
          <p:nvPr/>
        </p:nvSpPr>
        <p:spPr>
          <a:xfrm>
            <a:off x="9006866" y="4726144"/>
            <a:ext cx="28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9567843980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FF71C3-BBE5-CBA5-E625-1C987A7878B5}"/>
              </a:ext>
            </a:extLst>
          </p:cNvPr>
          <p:cNvCxnSpPr>
            <a:cxnSpLocks/>
          </p:cNvCxnSpPr>
          <p:nvPr/>
        </p:nvCxnSpPr>
        <p:spPr>
          <a:xfrm>
            <a:off x="415671" y="1530891"/>
            <a:ext cx="11456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672076-6D38-3065-351D-3F2E0B252A87}"/>
              </a:ext>
            </a:extLst>
          </p:cNvPr>
          <p:cNvCxnSpPr>
            <a:cxnSpLocks/>
          </p:cNvCxnSpPr>
          <p:nvPr/>
        </p:nvCxnSpPr>
        <p:spPr>
          <a:xfrm>
            <a:off x="1827727" y="1527184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508E2A-7BFF-CE9D-125F-48E640032E30}"/>
              </a:ext>
            </a:extLst>
          </p:cNvPr>
          <p:cNvCxnSpPr>
            <a:cxnSpLocks/>
          </p:cNvCxnSpPr>
          <p:nvPr/>
        </p:nvCxnSpPr>
        <p:spPr>
          <a:xfrm>
            <a:off x="7505179" y="1536705"/>
            <a:ext cx="11456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705584-17E1-D512-3755-C9D88E56A19B}"/>
              </a:ext>
            </a:extLst>
          </p:cNvPr>
          <p:cNvCxnSpPr>
            <a:cxnSpLocks/>
          </p:cNvCxnSpPr>
          <p:nvPr/>
        </p:nvCxnSpPr>
        <p:spPr>
          <a:xfrm>
            <a:off x="8879926" y="1527184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13A569-7B76-BD56-8DF6-3F1CE9BE77F3}"/>
              </a:ext>
            </a:extLst>
          </p:cNvPr>
          <p:cNvCxnSpPr>
            <a:cxnSpLocks/>
          </p:cNvCxnSpPr>
          <p:nvPr/>
        </p:nvCxnSpPr>
        <p:spPr>
          <a:xfrm>
            <a:off x="3288070" y="1527184"/>
            <a:ext cx="11456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4BF8EA-A6D7-4B6F-8BE5-A6D8002A68F5}"/>
              </a:ext>
            </a:extLst>
          </p:cNvPr>
          <p:cNvCxnSpPr>
            <a:cxnSpLocks/>
          </p:cNvCxnSpPr>
          <p:nvPr/>
        </p:nvCxnSpPr>
        <p:spPr>
          <a:xfrm>
            <a:off x="6106655" y="1527184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B8DD10-059B-C616-3246-48AC4B167C52}"/>
              </a:ext>
            </a:extLst>
          </p:cNvPr>
          <p:cNvCxnSpPr>
            <a:cxnSpLocks/>
          </p:cNvCxnSpPr>
          <p:nvPr/>
        </p:nvCxnSpPr>
        <p:spPr>
          <a:xfrm>
            <a:off x="4666355" y="1527184"/>
            <a:ext cx="11456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FD132C-4423-2C14-DF85-EA4281ED9DD6}"/>
              </a:ext>
            </a:extLst>
          </p:cNvPr>
          <p:cNvCxnSpPr>
            <a:cxnSpLocks/>
          </p:cNvCxnSpPr>
          <p:nvPr/>
        </p:nvCxnSpPr>
        <p:spPr>
          <a:xfrm>
            <a:off x="10290328" y="1536705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E0AD61-1DDB-68B0-5768-ACD18A17487A}"/>
              </a:ext>
            </a:extLst>
          </p:cNvPr>
          <p:cNvCxnSpPr>
            <a:cxnSpLocks/>
          </p:cNvCxnSpPr>
          <p:nvPr/>
        </p:nvCxnSpPr>
        <p:spPr>
          <a:xfrm>
            <a:off x="1851178" y="3460356"/>
            <a:ext cx="11456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0FB674-BF20-071C-69B1-327ABFF96A67}"/>
              </a:ext>
            </a:extLst>
          </p:cNvPr>
          <p:cNvCxnSpPr>
            <a:cxnSpLocks/>
          </p:cNvCxnSpPr>
          <p:nvPr/>
        </p:nvCxnSpPr>
        <p:spPr>
          <a:xfrm>
            <a:off x="3225925" y="3450835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55CD96-F7A1-C449-12CE-3E0810613D8D}"/>
              </a:ext>
            </a:extLst>
          </p:cNvPr>
          <p:cNvCxnSpPr>
            <a:cxnSpLocks/>
          </p:cNvCxnSpPr>
          <p:nvPr/>
        </p:nvCxnSpPr>
        <p:spPr>
          <a:xfrm>
            <a:off x="452654" y="3450835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60B711-EC1A-3DD7-7888-21A4FD78991F}"/>
              </a:ext>
            </a:extLst>
          </p:cNvPr>
          <p:cNvCxnSpPr>
            <a:cxnSpLocks/>
          </p:cNvCxnSpPr>
          <p:nvPr/>
        </p:nvCxnSpPr>
        <p:spPr>
          <a:xfrm>
            <a:off x="4636327" y="3460356"/>
            <a:ext cx="1165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EA6E0A-E49A-85A5-EF2B-29CEEB571E49}"/>
              </a:ext>
            </a:extLst>
          </p:cNvPr>
          <p:cNvCxnSpPr>
            <a:cxnSpLocks/>
          </p:cNvCxnSpPr>
          <p:nvPr/>
        </p:nvCxnSpPr>
        <p:spPr>
          <a:xfrm>
            <a:off x="6196746" y="3456724"/>
            <a:ext cx="14821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2F1846-D76C-F6A7-0A24-43C812E00502}"/>
              </a:ext>
            </a:extLst>
          </p:cNvPr>
          <p:cNvCxnSpPr>
            <a:cxnSpLocks/>
          </p:cNvCxnSpPr>
          <p:nvPr/>
        </p:nvCxnSpPr>
        <p:spPr>
          <a:xfrm>
            <a:off x="7961187" y="3460356"/>
            <a:ext cx="14821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AEF911-0D0D-91C4-E6FB-5F07B9BD9743}"/>
              </a:ext>
            </a:extLst>
          </p:cNvPr>
          <p:cNvCxnSpPr>
            <a:cxnSpLocks/>
          </p:cNvCxnSpPr>
          <p:nvPr/>
        </p:nvCxnSpPr>
        <p:spPr>
          <a:xfrm>
            <a:off x="9746313" y="3460356"/>
            <a:ext cx="14821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66149D5-91DD-E9AA-EE7E-75F865A5044D}"/>
              </a:ext>
            </a:extLst>
          </p:cNvPr>
          <p:cNvCxnSpPr>
            <a:cxnSpLocks/>
          </p:cNvCxnSpPr>
          <p:nvPr/>
        </p:nvCxnSpPr>
        <p:spPr>
          <a:xfrm>
            <a:off x="450462" y="5648990"/>
            <a:ext cx="16669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0585AE-A5DB-7110-A2DF-AF6D951A9589}"/>
              </a:ext>
            </a:extLst>
          </p:cNvPr>
          <p:cNvCxnSpPr>
            <a:cxnSpLocks/>
          </p:cNvCxnSpPr>
          <p:nvPr/>
        </p:nvCxnSpPr>
        <p:spPr>
          <a:xfrm>
            <a:off x="2243277" y="5648990"/>
            <a:ext cx="16669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28C06B-21B4-D3AD-66C4-C046EE69873C}"/>
              </a:ext>
            </a:extLst>
          </p:cNvPr>
          <p:cNvCxnSpPr>
            <a:cxnSpLocks/>
          </p:cNvCxnSpPr>
          <p:nvPr/>
        </p:nvCxnSpPr>
        <p:spPr>
          <a:xfrm>
            <a:off x="4081156" y="5648990"/>
            <a:ext cx="18354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D33545-B08F-9692-652B-8C4AC9FAFACD}"/>
              </a:ext>
            </a:extLst>
          </p:cNvPr>
          <p:cNvCxnSpPr>
            <a:cxnSpLocks/>
          </p:cNvCxnSpPr>
          <p:nvPr/>
        </p:nvCxnSpPr>
        <p:spPr>
          <a:xfrm>
            <a:off x="6168465" y="5648990"/>
            <a:ext cx="2071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2314369-2890-5D09-BF23-8E7AEF16BA7C}"/>
              </a:ext>
            </a:extLst>
          </p:cNvPr>
          <p:cNvCxnSpPr>
            <a:cxnSpLocks/>
          </p:cNvCxnSpPr>
          <p:nvPr/>
        </p:nvCxnSpPr>
        <p:spPr>
          <a:xfrm>
            <a:off x="8479432" y="5648990"/>
            <a:ext cx="31903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96" grpId="0"/>
      <p:bldP spid="17" grpId="0"/>
      <p:bldP spid="23" grpId="0"/>
      <p:bldP spid="28" grpId="0"/>
      <p:bldP spid="29" grpId="0"/>
      <p:bldP spid="31" grpId="0"/>
      <p:bldP spid="37" grpId="0"/>
      <p:bldP spid="44" grpId="0"/>
      <p:bldP spid="50" grpId="0"/>
      <p:bldP spid="55" grpId="0"/>
      <p:bldP spid="210" grpId="0"/>
      <p:bldP spid="217" grpId="0"/>
      <p:bldP spid="225" grpId="0"/>
      <p:bldP spid="226" grpId="0"/>
      <p:bldP spid="228" grpId="0"/>
      <p:bldP spid="234" grpId="0"/>
      <p:bldP spid="239" grpId="0"/>
      <p:bldP spid="240" grpId="0"/>
      <p:bldP spid="242" grpId="0"/>
      <p:bldP spid="247" grpId="0"/>
      <p:bldP spid="250" grpId="0"/>
      <p:bldP spid="256" grpId="0"/>
      <p:bldP spid="258" grpId="0"/>
      <p:bldP spid="264" grpId="0"/>
      <p:bldP spid="266" grpId="0"/>
      <p:bldP spid="271" grpId="0"/>
      <p:bldP spid="274" grpId="0"/>
      <p:bldP spid="278" grpId="0"/>
      <p:bldP spid="282" grpId="0"/>
      <p:bldP spid="286" grpId="0"/>
      <p:bldP spid="290" grpId="0"/>
      <p:bldP spid="294" grpId="0"/>
      <p:bldP spid="299" grpId="0"/>
      <p:bldP spid="3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6212838" y="2448879"/>
            <a:ext cx="5355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Triangular Prism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D00B2-63E2-46C2-816B-C77AD832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57" y="33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DDB135-B606-4682-9D12-A7D6CCB15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0457" y="1997612"/>
          <a:ext cx="4168768" cy="385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61905" imgH="2371429" progId="Paint.Picture">
                  <p:embed/>
                </p:oleObj>
              </mc:Choice>
              <mc:Fallback>
                <p:oleObj name="Bitmap Image" r:id="rId2" imgW="2561905" imgH="2371429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DDB135-B606-4682-9D12-A7D6CCB15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457" y="1997612"/>
                        <a:ext cx="4168768" cy="3858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9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389586" y="3336667"/>
            <a:ext cx="416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7E0D5-23E0-5A81-7BB4-00A262A65737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Month after April?</a:t>
            </a:r>
          </a:p>
        </p:txBody>
      </p:sp>
    </p:spTree>
    <p:extLst>
      <p:ext uri="{BB962C8B-B14F-4D97-AF65-F5344CB8AC3E}">
        <p14:creationId xmlns:p14="http://schemas.microsoft.com/office/powerpoint/2010/main" val="22562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5617029" y="3003175"/>
            <a:ext cx="5762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E00E8A-7EFB-46FF-9071-FACFF369E554}"/>
              </a:ext>
            </a:extLst>
          </p:cNvPr>
          <p:cNvCxnSpPr>
            <a:cxnSpLocks/>
          </p:cNvCxnSpPr>
          <p:nvPr/>
        </p:nvCxnSpPr>
        <p:spPr>
          <a:xfrm flipH="1">
            <a:off x="2836971" y="1263316"/>
            <a:ext cx="1091624" cy="1949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57035-4776-4FC6-81AB-F285D5EFAE39}"/>
              </a:ext>
            </a:extLst>
          </p:cNvPr>
          <p:cNvCxnSpPr>
            <a:cxnSpLocks/>
          </p:cNvCxnSpPr>
          <p:nvPr/>
        </p:nvCxnSpPr>
        <p:spPr>
          <a:xfrm flipH="1" flipV="1">
            <a:off x="2836972" y="3212432"/>
            <a:ext cx="1091623" cy="27552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34691C-2C1E-DAD4-C883-6E970960412B}"/>
              </a:ext>
            </a:extLst>
          </p:cNvPr>
          <p:cNvCxnSpPr>
            <a:cxnSpLocks/>
          </p:cNvCxnSpPr>
          <p:nvPr/>
        </p:nvCxnSpPr>
        <p:spPr>
          <a:xfrm flipH="1" flipV="1">
            <a:off x="3928594" y="1263316"/>
            <a:ext cx="1091624" cy="1949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7A8525-B3D7-9149-E09A-E61DDD7DA591}"/>
              </a:ext>
            </a:extLst>
          </p:cNvPr>
          <p:cNvCxnSpPr>
            <a:cxnSpLocks/>
          </p:cNvCxnSpPr>
          <p:nvPr/>
        </p:nvCxnSpPr>
        <p:spPr>
          <a:xfrm flipH="1">
            <a:off x="3928595" y="3212432"/>
            <a:ext cx="1091623" cy="27552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8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256526" y="2933358"/>
            <a:ext cx="43542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28B77-2AEE-1075-206F-0B6392479D1B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Months in a year?</a:t>
            </a:r>
          </a:p>
        </p:txBody>
      </p:sp>
    </p:spTree>
    <p:extLst>
      <p:ext uri="{BB962C8B-B14F-4D97-AF65-F5344CB8AC3E}">
        <p14:creationId xmlns:p14="http://schemas.microsoft.com/office/powerpoint/2010/main" val="2659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5863776" y="3125987"/>
            <a:ext cx="5355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Octahedron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D00B2-63E2-46C2-816B-C77AD832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57" y="33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F459EE-6274-4CBA-A3E5-112344734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886" y="33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59A397F-CA2B-4D2D-915B-8A534B5C8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88" y="21712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037C08-1C9C-49E0-BEF9-BC7067FC0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57" y="2161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09E1350-8683-45E6-9762-F4E5A160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293" y="2069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46B93F3-3469-4DC9-B54C-DEC608311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457" y="1415994"/>
          <a:ext cx="4700203" cy="463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52951" imgH="2123810" progId="Paint.Picture">
                  <p:embed/>
                </p:oleObj>
              </mc:Choice>
              <mc:Fallback>
                <p:oleObj name="Bitmap Image" r:id="rId2" imgW="2152951" imgH="2123810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46B93F3-3469-4DC9-B54C-DEC608311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57" y="1415994"/>
                        <a:ext cx="4700203" cy="4637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8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BA08D-ADB6-813E-5EED-8AC45D38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5C02A6-FBAF-4C16-15A0-C8798C56B3F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2 x 5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97F06BF-FB93-3EEA-F43F-1DDF725BF56E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9A5A8-C44D-7074-1DF5-C396FDA43704}"/>
              </a:ext>
            </a:extLst>
          </p:cNvPr>
          <p:cNvSpPr txBox="1"/>
          <p:nvPr/>
        </p:nvSpPr>
        <p:spPr>
          <a:xfrm>
            <a:off x="6096000" y="3001602"/>
            <a:ext cx="5373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Litres</a:t>
            </a:r>
            <a:endParaRPr kumimoji="0" lang="en-AU" sz="8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6365E-E6EF-C366-194F-E7A50176C0A8}"/>
              </a:ext>
            </a:extLst>
          </p:cNvPr>
          <p:cNvSpPr txBox="1"/>
          <p:nvPr/>
        </p:nvSpPr>
        <p:spPr>
          <a:xfrm>
            <a:off x="827934" y="1778191"/>
            <a:ext cx="51126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233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5903791" y="2901106"/>
            <a:ext cx="5707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Right-angled</a:t>
            </a:r>
            <a:br>
              <a:rPr kumimoji="0" lang="en-AU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Triangle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AF955B2-0404-49A1-B58F-F3FA5E166406}"/>
              </a:ext>
            </a:extLst>
          </p:cNvPr>
          <p:cNvSpPr/>
          <p:nvPr/>
        </p:nvSpPr>
        <p:spPr>
          <a:xfrm>
            <a:off x="1741715" y="2552313"/>
            <a:ext cx="4093028" cy="3384029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DF9BDB-7873-4181-85BF-A3A6C2BCBD3F}"/>
              </a:ext>
            </a:extLst>
          </p:cNvPr>
          <p:cNvCxnSpPr>
            <a:cxnSpLocks/>
          </p:cNvCxnSpPr>
          <p:nvPr/>
        </p:nvCxnSpPr>
        <p:spPr>
          <a:xfrm flipH="1">
            <a:off x="1741715" y="5503989"/>
            <a:ext cx="4955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B966C8-2004-4C41-8167-349F8DF6C561}"/>
              </a:ext>
            </a:extLst>
          </p:cNvPr>
          <p:cNvCxnSpPr>
            <a:cxnSpLocks/>
          </p:cNvCxnSpPr>
          <p:nvPr/>
        </p:nvCxnSpPr>
        <p:spPr>
          <a:xfrm flipV="1">
            <a:off x="2237232" y="5503989"/>
            <a:ext cx="1" cy="4323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256526" y="2701710"/>
            <a:ext cx="43542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3276B-975B-3698-1B65-C2E438316570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Weeks in a fortnight?</a:t>
            </a:r>
          </a:p>
        </p:txBody>
      </p:sp>
    </p:spTree>
    <p:extLst>
      <p:ext uri="{BB962C8B-B14F-4D97-AF65-F5344CB8AC3E}">
        <p14:creationId xmlns:p14="http://schemas.microsoft.com/office/powerpoint/2010/main" val="5878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46D6CC-38FC-472A-A42A-A24807D4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57" y="23537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5CB9FC-D640-4A3D-BFAF-4E06C9033FA1}"/>
              </a:ext>
            </a:extLst>
          </p:cNvPr>
          <p:cNvSpPr/>
          <p:nvPr/>
        </p:nvSpPr>
        <p:spPr>
          <a:xfrm>
            <a:off x="3069994" y="1695401"/>
            <a:ext cx="442800" cy="442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0BC5415-CE2A-56BD-D1B0-D172898A0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5794" y="2233072"/>
          <a:ext cx="3251200" cy="32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819794" imgH="2847619" progId="Paint.Picture">
                  <p:embed/>
                </p:oleObj>
              </mc:Choice>
              <mc:Fallback>
                <p:oleObj name="Bitmap Image" r:id="rId2" imgW="2819794" imgH="2847619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0BC5415-CE2A-56BD-D1B0-D172898A0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794" y="2233072"/>
                        <a:ext cx="3251200" cy="326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1DCCB7-04A6-F984-8A1B-07F4714B3802}"/>
              </a:ext>
            </a:extLst>
          </p:cNvPr>
          <p:cNvSpPr txBox="1"/>
          <p:nvPr/>
        </p:nvSpPr>
        <p:spPr>
          <a:xfrm>
            <a:off x="5791200" y="2591501"/>
            <a:ext cx="5373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North</a:t>
            </a:r>
            <a:b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004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C8309D-EE99-BB40-433C-FE4646A12F88}"/>
              </a:ext>
            </a:extLst>
          </p:cNvPr>
          <p:cNvSpPr txBox="1"/>
          <p:nvPr/>
        </p:nvSpPr>
        <p:spPr>
          <a:xfrm>
            <a:off x="7170822" y="3336667"/>
            <a:ext cx="486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September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94951-69F8-3713-C740-C48ACD8431E4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Month after August?</a:t>
            </a:r>
          </a:p>
        </p:txBody>
      </p:sp>
    </p:spTree>
    <p:extLst>
      <p:ext uri="{BB962C8B-B14F-4D97-AF65-F5344CB8AC3E}">
        <p14:creationId xmlns:p14="http://schemas.microsoft.com/office/powerpoint/2010/main" val="7921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46D6CC-38FC-472A-A42A-A24807D4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57" y="23537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FA7C4D5-3C73-6A1E-206C-99E10AAB7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5794" y="2233072"/>
          <a:ext cx="3251200" cy="32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819794" imgH="2847619" progId="Paint.Picture">
                  <p:embed/>
                </p:oleObj>
              </mc:Choice>
              <mc:Fallback>
                <p:oleObj name="Bitmap Image" r:id="rId2" imgW="2819794" imgH="2847619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FA7C4D5-3C73-6A1E-206C-99E10AAB7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794" y="2233072"/>
                        <a:ext cx="3251200" cy="326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DD2E303-DBF8-70CC-96F4-C5E8B10C77D2}"/>
              </a:ext>
            </a:extLst>
          </p:cNvPr>
          <p:cNvSpPr/>
          <p:nvPr/>
        </p:nvSpPr>
        <p:spPr>
          <a:xfrm>
            <a:off x="3036652" y="5638280"/>
            <a:ext cx="442800" cy="4428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6F591-694C-CFF1-83A9-ACEA47683593}"/>
              </a:ext>
            </a:extLst>
          </p:cNvPr>
          <p:cNvSpPr txBox="1"/>
          <p:nvPr/>
        </p:nvSpPr>
        <p:spPr>
          <a:xfrm>
            <a:off x="5791200" y="2591501"/>
            <a:ext cx="5373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9A5A8-C44D-7074-1DF5-C396FDA43704}"/>
              </a:ext>
            </a:extLst>
          </p:cNvPr>
          <p:cNvSpPr txBox="1"/>
          <p:nvPr/>
        </p:nvSpPr>
        <p:spPr>
          <a:xfrm>
            <a:off x="6096000" y="3001602"/>
            <a:ext cx="5373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Megabytes</a:t>
            </a:r>
            <a:endParaRPr kumimoji="0" lang="en-AU" sz="8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6365E-E6EF-C366-194F-E7A50176C0A8}"/>
              </a:ext>
            </a:extLst>
          </p:cNvPr>
          <p:cNvSpPr txBox="1"/>
          <p:nvPr/>
        </p:nvSpPr>
        <p:spPr>
          <a:xfrm>
            <a:off x="827934" y="1778191"/>
            <a:ext cx="51126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MB</a:t>
            </a:r>
          </a:p>
        </p:txBody>
      </p:sp>
    </p:spTree>
    <p:extLst>
      <p:ext uri="{BB962C8B-B14F-4D97-AF65-F5344CB8AC3E}">
        <p14:creationId xmlns:p14="http://schemas.microsoft.com/office/powerpoint/2010/main" val="10978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389586" y="3336667"/>
            <a:ext cx="416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Sunday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4573F-6889-D971-0E56-F1D11AE99F44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Day before Monday?</a:t>
            </a:r>
          </a:p>
        </p:txBody>
      </p:sp>
    </p:spTree>
    <p:extLst>
      <p:ext uri="{BB962C8B-B14F-4D97-AF65-F5344CB8AC3E}">
        <p14:creationId xmlns:p14="http://schemas.microsoft.com/office/powerpoint/2010/main" val="29704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102711" y="2737393"/>
            <a:ext cx="48616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0F0B7-9CCD-9CBA-8A3C-FCA09F9B9480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Days in December?</a:t>
            </a:r>
          </a:p>
        </p:txBody>
      </p:sp>
    </p:spTree>
    <p:extLst>
      <p:ext uri="{BB962C8B-B14F-4D97-AF65-F5344CB8AC3E}">
        <p14:creationId xmlns:p14="http://schemas.microsoft.com/office/powerpoint/2010/main" val="34450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5959059" y="2528570"/>
            <a:ext cx="5762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Regular</a:t>
            </a:r>
            <a:br>
              <a:rPr kumimoji="0" lang="en-AU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Decagon</a:t>
            </a:r>
          </a:p>
        </p:txBody>
      </p:sp>
      <p:sp>
        <p:nvSpPr>
          <p:cNvPr id="5" name="Decagon 4">
            <a:extLst>
              <a:ext uri="{FF2B5EF4-FFF2-40B4-BE49-F238E27FC236}">
                <a16:creationId xmlns:a16="http://schemas.microsoft.com/office/drawing/2014/main" id="{324CF0E9-66F7-44C2-BEC1-B72EBA536B3F}"/>
              </a:ext>
            </a:extLst>
          </p:cNvPr>
          <p:cNvSpPr/>
          <p:nvPr/>
        </p:nvSpPr>
        <p:spPr>
          <a:xfrm>
            <a:off x="1457906" y="1739669"/>
            <a:ext cx="4267200" cy="4327525"/>
          </a:xfrm>
          <a:prstGeom prst="decag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F77D-8C2F-193A-533F-C3A371E97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0BA05F-D5F0-4D1C-3D66-4DBAB81DBCA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4 x 6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3A5895D-A14B-CFE2-175C-DFD45644F290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351298" y="3336667"/>
            <a:ext cx="477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November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0675A-CE6B-F57F-5C78-610756EDB282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Month before December?</a:t>
            </a:r>
          </a:p>
        </p:txBody>
      </p:sp>
    </p:spTree>
    <p:extLst>
      <p:ext uri="{BB962C8B-B14F-4D97-AF65-F5344CB8AC3E}">
        <p14:creationId xmlns:p14="http://schemas.microsoft.com/office/powerpoint/2010/main" val="41210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6749143" y="2841026"/>
            <a:ext cx="48616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35EBF-14F7-94D1-71F0-BEFC2AD1948A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Days in November?</a:t>
            </a:r>
          </a:p>
        </p:txBody>
      </p:sp>
    </p:spTree>
    <p:extLst>
      <p:ext uri="{BB962C8B-B14F-4D97-AF65-F5344CB8AC3E}">
        <p14:creationId xmlns:p14="http://schemas.microsoft.com/office/powerpoint/2010/main" val="10576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9A5A8-C44D-7074-1DF5-C396FDA43704}"/>
              </a:ext>
            </a:extLst>
          </p:cNvPr>
          <p:cNvSpPr txBox="1"/>
          <p:nvPr/>
        </p:nvSpPr>
        <p:spPr>
          <a:xfrm>
            <a:off x="6096000" y="3001602"/>
            <a:ext cx="5373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Centimetres</a:t>
            </a:r>
            <a:endParaRPr kumimoji="0" lang="en-AU" sz="8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6365E-E6EF-C366-194F-E7A50176C0A8}"/>
              </a:ext>
            </a:extLst>
          </p:cNvPr>
          <p:cNvSpPr txBox="1"/>
          <p:nvPr/>
        </p:nvSpPr>
        <p:spPr>
          <a:xfrm>
            <a:off x="827934" y="1778191"/>
            <a:ext cx="51126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2856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9A5A8-C44D-7074-1DF5-C396FDA43704}"/>
              </a:ext>
            </a:extLst>
          </p:cNvPr>
          <p:cNvSpPr txBox="1"/>
          <p:nvPr/>
        </p:nvSpPr>
        <p:spPr>
          <a:xfrm>
            <a:off x="6096000" y="3001602"/>
            <a:ext cx="5373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Millilitres</a:t>
            </a:r>
            <a:endParaRPr kumimoji="0" lang="en-AU" sz="8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6365E-E6EF-C366-194F-E7A50176C0A8}"/>
              </a:ext>
            </a:extLst>
          </p:cNvPr>
          <p:cNvSpPr txBox="1"/>
          <p:nvPr/>
        </p:nvSpPr>
        <p:spPr>
          <a:xfrm>
            <a:off x="827934" y="1778191"/>
            <a:ext cx="51126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17040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46D6CC-38FC-472A-A42A-A24807D4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57" y="23537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670134-B1BF-9245-AC43-C8152C05BF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5794" y="2233072"/>
          <a:ext cx="3251200" cy="32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819794" imgH="2847619" progId="Paint.Picture">
                  <p:embed/>
                </p:oleObj>
              </mc:Choice>
              <mc:Fallback>
                <p:oleObj name="Bitmap Image" r:id="rId2" imgW="2819794" imgH="2847619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A670134-B1BF-9245-AC43-C8152C05B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794" y="2233072"/>
                        <a:ext cx="3251200" cy="326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56A6BD-606E-392C-882F-9F0D0F7478FE}"/>
              </a:ext>
            </a:extLst>
          </p:cNvPr>
          <p:cNvSpPr txBox="1"/>
          <p:nvPr/>
        </p:nvSpPr>
        <p:spPr>
          <a:xfrm>
            <a:off x="5791200" y="2591501"/>
            <a:ext cx="5373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r>
              <a:rPr kumimoji="0" lang="en-AU" sz="8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outheast</a:t>
            </a:r>
            <a:b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5CB9FC-D640-4A3D-BFAF-4E06C9033FA1}"/>
              </a:ext>
            </a:extLst>
          </p:cNvPr>
          <p:cNvSpPr/>
          <p:nvPr/>
        </p:nvSpPr>
        <p:spPr>
          <a:xfrm>
            <a:off x="4437800" y="5190728"/>
            <a:ext cx="442800" cy="442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E4748-92B7-B893-0213-53E82167D837}"/>
              </a:ext>
            </a:extLst>
          </p:cNvPr>
          <p:cNvSpPr txBox="1"/>
          <p:nvPr/>
        </p:nvSpPr>
        <p:spPr>
          <a:xfrm>
            <a:off x="7575006" y="2351781"/>
            <a:ext cx="41692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BA163-201B-54F6-9DC5-F2E95093A0F3}"/>
              </a:ext>
            </a:extLst>
          </p:cNvPr>
          <p:cNvSpPr txBox="1"/>
          <p:nvPr/>
        </p:nvSpPr>
        <p:spPr>
          <a:xfrm>
            <a:off x="546902" y="2490281"/>
            <a:ext cx="712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many metres are in a </a:t>
            </a:r>
            <a:r>
              <a:rPr kumimoji="0" lang="en-AU" sz="6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kilo</a:t>
            </a: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metre?</a:t>
            </a:r>
          </a:p>
        </p:txBody>
      </p:sp>
    </p:spTree>
    <p:extLst>
      <p:ext uri="{BB962C8B-B14F-4D97-AF65-F5344CB8AC3E}">
        <p14:creationId xmlns:p14="http://schemas.microsoft.com/office/powerpoint/2010/main" val="11947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39AF7-5300-4F3E-9F4E-45E79F803379}"/>
              </a:ext>
            </a:extLst>
          </p:cNvPr>
          <p:cNvSpPr txBox="1"/>
          <p:nvPr/>
        </p:nvSpPr>
        <p:spPr>
          <a:xfrm>
            <a:off x="7389586" y="3336667"/>
            <a:ext cx="416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B7F3C-F182-3817-8CF6-61B7FCDABFB5}"/>
              </a:ext>
            </a:extLst>
          </p:cNvPr>
          <p:cNvSpPr txBox="1"/>
          <p:nvPr/>
        </p:nvSpPr>
        <p:spPr>
          <a:xfrm>
            <a:off x="546902" y="2490281"/>
            <a:ext cx="7121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Month before June?</a:t>
            </a:r>
          </a:p>
        </p:txBody>
      </p:sp>
    </p:spTree>
    <p:extLst>
      <p:ext uri="{BB962C8B-B14F-4D97-AF65-F5344CB8AC3E}">
        <p14:creationId xmlns:p14="http://schemas.microsoft.com/office/powerpoint/2010/main" val="6952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6B61E-8B45-C2BE-76F3-6311DC947D8A}"/>
              </a:ext>
            </a:extLst>
          </p:cNvPr>
          <p:cNvSpPr txBox="1"/>
          <p:nvPr/>
        </p:nvSpPr>
        <p:spPr>
          <a:xfrm>
            <a:off x="1031358" y="4886280"/>
            <a:ext cx="250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 x 9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18533-7636-088E-326C-0E4E7D1BD17F}"/>
              </a:ext>
            </a:extLst>
          </p:cNvPr>
          <p:cNvSpPr txBox="1"/>
          <p:nvPr/>
        </p:nvSpPr>
        <p:spPr>
          <a:xfrm>
            <a:off x="4667424" y="4886278"/>
            <a:ext cx="298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 x 90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49331-25EE-4627-8D86-ADE2F301850B}"/>
              </a:ext>
            </a:extLst>
          </p:cNvPr>
          <p:cNvSpPr txBox="1"/>
          <p:nvPr/>
        </p:nvSpPr>
        <p:spPr>
          <a:xfrm>
            <a:off x="8053137" y="4886147"/>
            <a:ext cx="319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600 x 900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91FAA-A742-A9EF-C9CB-C885E15513FF}"/>
              </a:ext>
            </a:extLst>
          </p:cNvPr>
          <p:cNvSpPr txBox="1"/>
          <p:nvPr/>
        </p:nvSpPr>
        <p:spPr>
          <a:xfrm>
            <a:off x="4667424" y="5673158"/>
            <a:ext cx="27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96 x 59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9ABCB-D181-7956-BDEE-7D91111DA346}"/>
              </a:ext>
            </a:extLst>
          </p:cNvPr>
          <p:cNvSpPr txBox="1"/>
          <p:nvPr/>
        </p:nvSpPr>
        <p:spPr>
          <a:xfrm>
            <a:off x="618482" y="5673158"/>
            <a:ext cx="283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3 x 9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F4AC3-2D84-4EF4-052B-7C5319989908}"/>
              </a:ext>
            </a:extLst>
          </p:cNvPr>
          <p:cNvSpPr txBox="1"/>
          <p:nvPr/>
        </p:nvSpPr>
        <p:spPr>
          <a:xfrm>
            <a:off x="8680235" y="5664632"/>
            <a:ext cx="295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x 9 = 8,991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4BF9D-2F35-E986-FB7F-4E6264650BBE}"/>
              </a:ext>
            </a:extLst>
          </p:cNvPr>
          <p:cNvSpPr/>
          <p:nvPr/>
        </p:nvSpPr>
        <p:spPr>
          <a:xfrm>
            <a:off x="8199585" y="5565931"/>
            <a:ext cx="1083212" cy="8910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6FC16-7BEA-0153-FA90-40DC5F0E5BDF}"/>
              </a:ext>
            </a:extLst>
          </p:cNvPr>
          <p:cNvSpPr txBox="1"/>
          <p:nvPr/>
        </p:nvSpPr>
        <p:spPr>
          <a:xfrm>
            <a:off x="2562045" y="4888675"/>
            <a:ext cx="89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636027-87BF-D96D-805E-AF28D914348A}"/>
              </a:ext>
            </a:extLst>
          </p:cNvPr>
          <p:cNvSpPr txBox="1"/>
          <p:nvPr/>
        </p:nvSpPr>
        <p:spPr>
          <a:xfrm>
            <a:off x="6420026" y="4881488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1,710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D1E6C-AB3C-7C35-13D9-6E6FBD730A9C}"/>
              </a:ext>
            </a:extLst>
          </p:cNvPr>
          <p:cNvSpPr txBox="1"/>
          <p:nvPr/>
        </p:nvSpPr>
        <p:spPr>
          <a:xfrm>
            <a:off x="10268861" y="4859079"/>
            <a:ext cx="175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540,000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F33393-B3B9-2055-6270-CF1E88A75DFA}"/>
              </a:ext>
            </a:extLst>
          </p:cNvPr>
          <p:cNvSpPr txBox="1"/>
          <p:nvPr/>
        </p:nvSpPr>
        <p:spPr>
          <a:xfrm>
            <a:off x="6461131" y="5673157"/>
            <a:ext cx="133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5,664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3F9623-B10E-5A3E-1C50-C2695010BE10}"/>
              </a:ext>
            </a:extLst>
          </p:cNvPr>
          <p:cNvSpPr txBox="1"/>
          <p:nvPr/>
        </p:nvSpPr>
        <p:spPr>
          <a:xfrm>
            <a:off x="2532886" y="5677948"/>
            <a:ext cx="133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61E306-99EF-0FCD-4554-7A0FEDC905E7}"/>
              </a:ext>
            </a:extLst>
          </p:cNvPr>
          <p:cNvSpPr txBox="1"/>
          <p:nvPr/>
        </p:nvSpPr>
        <p:spPr>
          <a:xfrm>
            <a:off x="8280474" y="5688282"/>
            <a:ext cx="104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999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820BDB-DA3F-CED1-F5AF-CFE01EE93A46}"/>
              </a:ext>
            </a:extLst>
          </p:cNvPr>
          <p:cNvSpPr txBox="1"/>
          <p:nvPr/>
        </p:nvSpPr>
        <p:spPr>
          <a:xfrm>
            <a:off x="923314" y="1211687"/>
            <a:ext cx="157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 x 9 =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7CDF7-A3EC-41E8-5FB0-59A83F53D805}"/>
              </a:ext>
            </a:extLst>
          </p:cNvPr>
          <p:cNvSpPr txBox="1"/>
          <p:nvPr/>
        </p:nvSpPr>
        <p:spPr>
          <a:xfrm>
            <a:off x="4920978" y="1211686"/>
            <a:ext cx="179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5 x 9 =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15582B-EA6F-6E21-7F8C-FD24A9CCEE91}"/>
              </a:ext>
            </a:extLst>
          </p:cNvPr>
          <p:cNvSpPr txBox="1"/>
          <p:nvPr/>
        </p:nvSpPr>
        <p:spPr>
          <a:xfrm>
            <a:off x="8883283" y="1211686"/>
            <a:ext cx="157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x 9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82DE7F-EB42-BFE9-74BF-131B1491386E}"/>
              </a:ext>
            </a:extLst>
          </p:cNvPr>
          <p:cNvSpPr txBox="1"/>
          <p:nvPr/>
        </p:nvSpPr>
        <p:spPr>
          <a:xfrm>
            <a:off x="923314" y="1930664"/>
            <a:ext cx="157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x 9 =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158515-2242-DA80-1DC1-9CD1325A6981}"/>
              </a:ext>
            </a:extLst>
          </p:cNvPr>
          <p:cNvSpPr txBox="1"/>
          <p:nvPr/>
        </p:nvSpPr>
        <p:spPr>
          <a:xfrm>
            <a:off x="5001774" y="1930662"/>
            <a:ext cx="157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9 =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C68CB0-E4B7-DAE8-78C1-F4BDFFB082E7}"/>
              </a:ext>
            </a:extLst>
          </p:cNvPr>
          <p:cNvSpPr txBox="1"/>
          <p:nvPr/>
        </p:nvSpPr>
        <p:spPr>
          <a:xfrm>
            <a:off x="8883283" y="1921952"/>
            <a:ext cx="15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x 9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3E004A-A96D-E926-0019-39B23C65DBE5}"/>
              </a:ext>
            </a:extLst>
          </p:cNvPr>
          <p:cNvSpPr txBox="1"/>
          <p:nvPr/>
        </p:nvSpPr>
        <p:spPr>
          <a:xfrm>
            <a:off x="698692" y="2643258"/>
            <a:ext cx="176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3 x 9 =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963BEB-37D5-6134-791E-10C71B07BE52}"/>
              </a:ext>
            </a:extLst>
          </p:cNvPr>
          <p:cNvSpPr txBox="1"/>
          <p:nvPr/>
        </p:nvSpPr>
        <p:spPr>
          <a:xfrm>
            <a:off x="4781148" y="2643255"/>
            <a:ext cx="179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x 9 =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B481FC-750C-E488-5605-AEBAFCFC1D65}"/>
              </a:ext>
            </a:extLst>
          </p:cNvPr>
          <p:cNvSpPr txBox="1"/>
          <p:nvPr/>
        </p:nvSpPr>
        <p:spPr>
          <a:xfrm>
            <a:off x="8883283" y="2628038"/>
            <a:ext cx="157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x 9 =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0D0E34-0DC8-CE75-1B96-465B7EA21581}"/>
              </a:ext>
            </a:extLst>
          </p:cNvPr>
          <p:cNvSpPr txBox="1"/>
          <p:nvPr/>
        </p:nvSpPr>
        <p:spPr>
          <a:xfrm>
            <a:off x="698692" y="3338889"/>
            <a:ext cx="186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9 x 9 =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B936DE-2980-EFE3-2BE5-8A14B27E6892}"/>
              </a:ext>
            </a:extLst>
          </p:cNvPr>
          <p:cNvSpPr txBox="1"/>
          <p:nvPr/>
        </p:nvSpPr>
        <p:spPr>
          <a:xfrm>
            <a:off x="2249427" y="1207009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101037-165E-6787-3953-E170CA259E7C}"/>
              </a:ext>
            </a:extLst>
          </p:cNvPr>
          <p:cNvSpPr txBox="1"/>
          <p:nvPr/>
        </p:nvSpPr>
        <p:spPr>
          <a:xfrm>
            <a:off x="6351563" y="1215695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3D14E-CB92-F716-4D62-26C0625A90CB}"/>
              </a:ext>
            </a:extLst>
          </p:cNvPr>
          <p:cNvSpPr txBox="1"/>
          <p:nvPr/>
        </p:nvSpPr>
        <p:spPr>
          <a:xfrm>
            <a:off x="10204235" y="1198245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6502E6-318C-3FEC-0257-0E1D30A1699D}"/>
              </a:ext>
            </a:extLst>
          </p:cNvPr>
          <p:cNvSpPr txBox="1"/>
          <p:nvPr/>
        </p:nvSpPr>
        <p:spPr>
          <a:xfrm>
            <a:off x="2249427" y="1917300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9149E4-8B26-0F29-C62F-510BB384963C}"/>
              </a:ext>
            </a:extLst>
          </p:cNvPr>
          <p:cNvSpPr txBox="1"/>
          <p:nvPr/>
        </p:nvSpPr>
        <p:spPr>
          <a:xfrm>
            <a:off x="6351563" y="1930662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6B660-BD29-4B87-59FD-C8D727EBA72B}"/>
              </a:ext>
            </a:extLst>
          </p:cNvPr>
          <p:cNvSpPr txBox="1"/>
          <p:nvPr/>
        </p:nvSpPr>
        <p:spPr>
          <a:xfrm>
            <a:off x="10204235" y="1916909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9ED51D-ED1E-BC23-40ED-A13412D90267}"/>
              </a:ext>
            </a:extLst>
          </p:cNvPr>
          <p:cNvSpPr txBox="1"/>
          <p:nvPr/>
        </p:nvSpPr>
        <p:spPr>
          <a:xfrm>
            <a:off x="2250623" y="2640421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4C0DD2-DB28-825E-C954-C0C8F0F49321}"/>
              </a:ext>
            </a:extLst>
          </p:cNvPr>
          <p:cNvSpPr txBox="1"/>
          <p:nvPr/>
        </p:nvSpPr>
        <p:spPr>
          <a:xfrm>
            <a:off x="6351563" y="2637727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76B30C-CFE3-AA0A-74FB-A144D62CE43B}"/>
              </a:ext>
            </a:extLst>
          </p:cNvPr>
          <p:cNvSpPr txBox="1"/>
          <p:nvPr/>
        </p:nvSpPr>
        <p:spPr>
          <a:xfrm>
            <a:off x="10204235" y="2626243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2AF3B3-C1F3-DD0F-B054-AF34E798FE61}"/>
              </a:ext>
            </a:extLst>
          </p:cNvPr>
          <p:cNvSpPr txBox="1"/>
          <p:nvPr/>
        </p:nvSpPr>
        <p:spPr>
          <a:xfrm>
            <a:off x="2249427" y="3338889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7077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3" grpId="0"/>
      <p:bldP spid="42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4422876" y="276130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620" y="276130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8748" y="276130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65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4447260" y="276740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004" y="276740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3132" y="276740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FEEEF-EAAA-4822-45D8-E48C0EAF6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ED792A-D9A3-7DB1-496D-EBA789C297E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7 x 2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260E8C0-927B-DDC8-2828-53FCA83F24F4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5050128" y="277443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1872" y="277443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77443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4256" y="277443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3362" y="3559268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96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4486181" y="2791319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925" y="2791319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2053" y="2791319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0309" y="2791319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3797" y="2791319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152" y="3576149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57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6" name="TextBox 5"/>
          <p:cNvSpPr txBox="1"/>
          <p:nvPr/>
        </p:nvSpPr>
        <p:spPr>
          <a:xfrm>
            <a:off x="6041946" y="279178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6074" y="2791788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154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3935196" y="2773500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6940" y="2773500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1068" y="2773500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9324" y="2773500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812" y="2773500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7281" y="2773500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9709" y="3558330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92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3904716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6460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0588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844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2332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8204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3427" y="3582714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138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3929100" y="2785692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0844" y="2785692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3653" y="2785692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4547" y="2785692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035" y="2785692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9197" y="2785692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7033" y="3570522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91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3845913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188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2572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469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2492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8364" y="2797884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444" y="3582714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15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4495738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6938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1610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9866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3242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114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482" y="3585037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136" y="2800207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440" y="3585037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68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Place value</a:t>
            </a:r>
            <a:endParaRPr lang="en-GB" sz="4800"/>
          </a:p>
        </p:txBody>
      </p:sp>
      <p:sp>
        <p:nvSpPr>
          <p:cNvPr id="4" name="TextBox 3"/>
          <p:cNvSpPr txBox="1"/>
          <p:nvPr/>
        </p:nvSpPr>
        <p:spPr>
          <a:xfrm>
            <a:off x="6189264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7419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5136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392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3723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9595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1008" y="3611743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3794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4882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0754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1842" y="3611743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156" y="2826913"/>
            <a:ext cx="669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GB" sz="1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2405" y="3611743"/>
            <a:ext cx="669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endParaRPr kumimoji="0" lang="en-GB" sz="1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56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Write the next three numbers in each pattern and describe the rule: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3F488-1195-4401-BA3C-FF4AAE200EBF}"/>
              </a:ext>
            </a:extLst>
          </p:cNvPr>
          <p:cNvSpPr/>
          <p:nvPr/>
        </p:nvSpPr>
        <p:spPr>
          <a:xfrm>
            <a:off x="401223" y="2330594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3E81A9-3DE3-4637-8869-9DF2BFB77AF7}"/>
              </a:ext>
            </a:extLst>
          </p:cNvPr>
          <p:cNvSpPr/>
          <p:nvPr/>
        </p:nvSpPr>
        <p:spPr>
          <a:xfrm>
            <a:off x="401222" y="3152101"/>
            <a:ext cx="522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A3995B-1E86-4E3F-8BB1-521F77C6598B}"/>
              </a:ext>
            </a:extLst>
          </p:cNvPr>
          <p:cNvSpPr/>
          <p:nvPr/>
        </p:nvSpPr>
        <p:spPr>
          <a:xfrm>
            <a:off x="401222" y="3867238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A8C5AB-9455-4255-AA6B-55EDB6F8B514}"/>
              </a:ext>
            </a:extLst>
          </p:cNvPr>
          <p:cNvSpPr/>
          <p:nvPr/>
        </p:nvSpPr>
        <p:spPr>
          <a:xfrm>
            <a:off x="396414" y="4663061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F45466-2BD3-4852-BC85-9A7BB19B651C}"/>
              </a:ext>
            </a:extLst>
          </p:cNvPr>
          <p:cNvSpPr/>
          <p:nvPr/>
        </p:nvSpPr>
        <p:spPr>
          <a:xfrm>
            <a:off x="380384" y="5383975"/>
            <a:ext cx="51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53EF35-AD41-4FA9-A80A-F7D185DB9CD0}"/>
              </a:ext>
            </a:extLst>
          </p:cNvPr>
          <p:cNvSpPr/>
          <p:nvPr/>
        </p:nvSpPr>
        <p:spPr>
          <a:xfrm>
            <a:off x="1350259" y="2330594"/>
            <a:ext cx="543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 7, 11, 15, __,__,__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7932D8-E3E0-47B9-8F4B-30DE1265F4C4}"/>
              </a:ext>
            </a:extLst>
          </p:cNvPr>
          <p:cNvSpPr/>
          <p:nvPr/>
        </p:nvSpPr>
        <p:spPr>
          <a:xfrm>
            <a:off x="8132059" y="2330594"/>
            <a:ext cx="107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A98DE4-F987-4255-8F31-E402A54E6465}"/>
              </a:ext>
            </a:extLst>
          </p:cNvPr>
          <p:cNvSpPr/>
          <p:nvPr/>
        </p:nvSpPr>
        <p:spPr>
          <a:xfrm>
            <a:off x="1350258" y="3152101"/>
            <a:ext cx="543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46, 41, 36, 31, __,__,__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5161C8-4890-4866-8F10-59C57089720A}"/>
              </a:ext>
            </a:extLst>
          </p:cNvPr>
          <p:cNvSpPr/>
          <p:nvPr/>
        </p:nvSpPr>
        <p:spPr>
          <a:xfrm>
            <a:off x="8132058" y="3152101"/>
            <a:ext cx="119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8603AC-389A-4783-8084-8FD4C4F39601}"/>
              </a:ext>
            </a:extLst>
          </p:cNvPr>
          <p:cNvSpPr/>
          <p:nvPr/>
        </p:nvSpPr>
        <p:spPr>
          <a:xfrm>
            <a:off x="1318559" y="3910087"/>
            <a:ext cx="543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3, 9, __,__,___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0D5B14-9ABE-48CC-831B-18BE3A87FFCA}"/>
              </a:ext>
            </a:extLst>
          </p:cNvPr>
          <p:cNvSpPr/>
          <p:nvPr/>
        </p:nvSpPr>
        <p:spPr>
          <a:xfrm>
            <a:off x="8132058" y="3952936"/>
            <a:ext cx="119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2F5D03-EC18-436F-8B37-FA382C0C0CB4}"/>
              </a:ext>
            </a:extLst>
          </p:cNvPr>
          <p:cNvSpPr/>
          <p:nvPr/>
        </p:nvSpPr>
        <p:spPr>
          <a:xfrm>
            <a:off x="1318559" y="4696420"/>
            <a:ext cx="543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3, 6, 10, __,__,__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6F9A6A-CDD9-4E7F-9397-BE0F63F03BC1}"/>
              </a:ext>
            </a:extLst>
          </p:cNvPr>
          <p:cNvSpPr/>
          <p:nvPr/>
        </p:nvSpPr>
        <p:spPr>
          <a:xfrm>
            <a:off x="1318559" y="5383975"/>
            <a:ext cx="543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50, 55, 57, 62, __,__,__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9C0ACB-6C70-4B4A-9B91-567532F0E974}"/>
              </a:ext>
            </a:extLst>
          </p:cNvPr>
          <p:cNvSpPr/>
          <p:nvPr/>
        </p:nvSpPr>
        <p:spPr>
          <a:xfrm>
            <a:off x="8132059" y="4696420"/>
            <a:ext cx="1120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5954F1-1D29-490B-8878-52CDB874F9A9}"/>
              </a:ext>
            </a:extLst>
          </p:cNvPr>
          <p:cNvSpPr/>
          <p:nvPr/>
        </p:nvSpPr>
        <p:spPr>
          <a:xfrm>
            <a:off x="8132060" y="5383975"/>
            <a:ext cx="1120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EAC581-39BB-4F6F-8A2C-4A531EF90EB3}"/>
              </a:ext>
            </a:extLst>
          </p:cNvPr>
          <p:cNvSpPr/>
          <p:nvPr/>
        </p:nvSpPr>
        <p:spPr>
          <a:xfrm>
            <a:off x="3366300" y="2306400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EE3DF1-EC55-4411-846F-068FD78A1BB5}"/>
              </a:ext>
            </a:extLst>
          </p:cNvPr>
          <p:cNvSpPr/>
          <p:nvPr/>
        </p:nvSpPr>
        <p:spPr>
          <a:xfrm>
            <a:off x="3926065" y="2310773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080D88-C9A6-4D76-93B4-33742CB99390}"/>
              </a:ext>
            </a:extLst>
          </p:cNvPr>
          <p:cNvSpPr/>
          <p:nvPr/>
        </p:nvSpPr>
        <p:spPr>
          <a:xfrm>
            <a:off x="4462114" y="2309516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8991D1-7F93-420B-89EB-B53A57906FEA}"/>
              </a:ext>
            </a:extLst>
          </p:cNvPr>
          <p:cNvSpPr/>
          <p:nvPr/>
        </p:nvSpPr>
        <p:spPr>
          <a:xfrm>
            <a:off x="9204158" y="2330813"/>
            <a:ext cx="107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84CB0C-A45A-492B-AB69-6C54C95188F5}"/>
              </a:ext>
            </a:extLst>
          </p:cNvPr>
          <p:cNvSpPr/>
          <p:nvPr/>
        </p:nvSpPr>
        <p:spPr>
          <a:xfrm>
            <a:off x="3774412" y="3141562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550CEF-3DA4-43AD-B462-1A89D2764EDC}"/>
              </a:ext>
            </a:extLst>
          </p:cNvPr>
          <p:cNvSpPr/>
          <p:nvPr/>
        </p:nvSpPr>
        <p:spPr>
          <a:xfrm>
            <a:off x="4306688" y="3145019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98B85D-BBDC-4FAF-9744-9A18E88EC8F1}"/>
              </a:ext>
            </a:extLst>
          </p:cNvPr>
          <p:cNvSpPr/>
          <p:nvPr/>
        </p:nvSpPr>
        <p:spPr>
          <a:xfrm>
            <a:off x="4780948" y="3142636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C80573-7208-4392-8BB8-4532800331E7}"/>
              </a:ext>
            </a:extLst>
          </p:cNvPr>
          <p:cNvSpPr/>
          <p:nvPr/>
        </p:nvSpPr>
        <p:spPr>
          <a:xfrm>
            <a:off x="9252285" y="3155501"/>
            <a:ext cx="107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22737D-B30F-4FCA-817C-3E89C3C99FE5}"/>
              </a:ext>
            </a:extLst>
          </p:cNvPr>
          <p:cNvSpPr/>
          <p:nvPr/>
        </p:nvSpPr>
        <p:spPr>
          <a:xfrm>
            <a:off x="2508270" y="3892944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7E11F2-5BC0-4D91-A7B1-05EC94E45575}"/>
              </a:ext>
            </a:extLst>
          </p:cNvPr>
          <p:cNvSpPr/>
          <p:nvPr/>
        </p:nvSpPr>
        <p:spPr>
          <a:xfrm>
            <a:off x="3047466" y="3896432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A11FCB-9713-4161-874E-C851883B948B}"/>
              </a:ext>
            </a:extLst>
          </p:cNvPr>
          <p:cNvSpPr/>
          <p:nvPr/>
        </p:nvSpPr>
        <p:spPr>
          <a:xfrm>
            <a:off x="3536690" y="3885893"/>
            <a:ext cx="925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48C84A-99AE-4AAB-979E-15762A187FDC}"/>
              </a:ext>
            </a:extLst>
          </p:cNvPr>
          <p:cNvSpPr/>
          <p:nvPr/>
        </p:nvSpPr>
        <p:spPr>
          <a:xfrm>
            <a:off x="9252285" y="3962632"/>
            <a:ext cx="107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8F00F6-2F9D-43FE-9932-F7B7FD05A2F7}"/>
              </a:ext>
            </a:extLst>
          </p:cNvPr>
          <p:cNvSpPr/>
          <p:nvPr/>
        </p:nvSpPr>
        <p:spPr>
          <a:xfrm>
            <a:off x="3117142" y="4693046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F5839C6-BE49-4964-A26E-75490B59FCC9}"/>
              </a:ext>
            </a:extLst>
          </p:cNvPr>
          <p:cNvSpPr/>
          <p:nvPr/>
        </p:nvSpPr>
        <p:spPr>
          <a:xfrm>
            <a:off x="3659740" y="4693046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C15C90-F181-46E6-B4C8-331C109413AD}"/>
              </a:ext>
            </a:extLst>
          </p:cNvPr>
          <p:cNvSpPr/>
          <p:nvPr/>
        </p:nvSpPr>
        <p:spPr>
          <a:xfrm>
            <a:off x="4160918" y="4696163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DDCCC4-1E90-4DFA-AE05-75DCF51C5364}"/>
              </a:ext>
            </a:extLst>
          </p:cNvPr>
          <p:cNvSpPr/>
          <p:nvPr/>
        </p:nvSpPr>
        <p:spPr>
          <a:xfrm>
            <a:off x="9303732" y="4693303"/>
            <a:ext cx="2888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+1, +2, +3 etc.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9606C8-76A5-4A68-AAA8-A8ACBFF7C219}"/>
              </a:ext>
            </a:extLst>
          </p:cNvPr>
          <p:cNvSpPr/>
          <p:nvPr/>
        </p:nvSpPr>
        <p:spPr>
          <a:xfrm>
            <a:off x="3685134" y="5376999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695A34-73CE-4B9D-8BA1-001A4B95597C}"/>
              </a:ext>
            </a:extLst>
          </p:cNvPr>
          <p:cNvSpPr/>
          <p:nvPr/>
        </p:nvSpPr>
        <p:spPr>
          <a:xfrm>
            <a:off x="4244899" y="5381372"/>
            <a:ext cx="6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613666-5190-45FB-9EC4-EB983FFC66E6}"/>
              </a:ext>
            </a:extLst>
          </p:cNvPr>
          <p:cNvSpPr/>
          <p:nvPr/>
        </p:nvSpPr>
        <p:spPr>
          <a:xfrm>
            <a:off x="4780948" y="5380115"/>
            <a:ext cx="99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01F796-8A0A-4F66-8784-AA24D1AF501C}"/>
              </a:ext>
            </a:extLst>
          </p:cNvPr>
          <p:cNvSpPr/>
          <p:nvPr/>
        </p:nvSpPr>
        <p:spPr>
          <a:xfrm>
            <a:off x="9272274" y="5380115"/>
            <a:ext cx="135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+5, +2</a:t>
            </a:r>
          </a:p>
        </p:txBody>
      </p:sp>
    </p:spTree>
    <p:extLst>
      <p:ext uri="{BB962C8B-B14F-4D97-AF65-F5344CB8AC3E}">
        <p14:creationId xmlns:p14="http://schemas.microsoft.com/office/powerpoint/2010/main" val="32482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C81B7-5D1C-FEFD-3BA9-0A591E3A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F3C9D4-6598-2D5B-78D6-3BAC200616A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8 x 1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9E5E3D0-F961-A053-600F-DFA021A9318B}"/>
              </a:ext>
            </a:extLst>
          </p:cNvPr>
          <p:cNvSpPr txBox="1">
            <a:spLocks/>
          </p:cNvSpPr>
          <p:nvPr/>
        </p:nvSpPr>
        <p:spPr>
          <a:xfrm>
            <a:off x="8638478" y="1214421"/>
            <a:ext cx="2728332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DECIMAL Place value</a:t>
            </a:r>
            <a:endParaRPr lang="en-GB" sz="4800"/>
          </a:p>
        </p:txBody>
      </p:sp>
      <p:sp>
        <p:nvSpPr>
          <p:cNvPr id="3" name="TextBox 2"/>
          <p:cNvSpPr txBox="1"/>
          <p:nvPr/>
        </p:nvSpPr>
        <p:spPr>
          <a:xfrm>
            <a:off x="412122" y="1867436"/>
            <a:ext cx="1119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fraction is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larger</a:t>
            </a: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7A0B3-B6B1-459A-B074-EFC9DAC0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350" y="2845923"/>
            <a:ext cx="1708834" cy="1666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6BD3B7-14D2-4F25-B14B-9071AE65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13" y="2639848"/>
            <a:ext cx="2240426" cy="2251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10D56D-8207-40FC-BA61-9E1A41C7B6B6}"/>
              </a:ext>
            </a:extLst>
          </p:cNvPr>
          <p:cNvSpPr txBox="1"/>
          <p:nvPr/>
        </p:nvSpPr>
        <p:spPr>
          <a:xfrm>
            <a:off x="2990850" y="4989372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CDE99-A0E3-4BA7-B8C1-FB2C9A2BCF6B}"/>
              </a:ext>
            </a:extLst>
          </p:cNvPr>
          <p:cNvSpPr txBox="1"/>
          <p:nvPr/>
        </p:nvSpPr>
        <p:spPr>
          <a:xfrm>
            <a:off x="2990850" y="577112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83160-B2F1-4FB4-A381-086F0BF753E4}"/>
              </a:ext>
            </a:extLst>
          </p:cNvPr>
          <p:cNvCxnSpPr/>
          <p:nvPr/>
        </p:nvCxnSpPr>
        <p:spPr>
          <a:xfrm>
            <a:off x="2889250" y="5771123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C550CB-F12D-45D2-996D-E0E70128C3C2}"/>
              </a:ext>
            </a:extLst>
          </p:cNvPr>
          <p:cNvSpPr txBox="1"/>
          <p:nvPr/>
        </p:nvSpPr>
        <p:spPr>
          <a:xfrm>
            <a:off x="8591550" y="5002072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DA731-EBB3-4709-B6A1-DDC47ADCF0F2}"/>
              </a:ext>
            </a:extLst>
          </p:cNvPr>
          <p:cNvSpPr txBox="1"/>
          <p:nvPr/>
        </p:nvSpPr>
        <p:spPr>
          <a:xfrm>
            <a:off x="8591550" y="578382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C23514-EFA8-46A5-A278-C24DE9576735}"/>
              </a:ext>
            </a:extLst>
          </p:cNvPr>
          <p:cNvCxnSpPr/>
          <p:nvPr/>
        </p:nvCxnSpPr>
        <p:spPr>
          <a:xfrm>
            <a:off x="8489950" y="5783823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7D6FD0-4FA1-40F2-9119-0C2480C43C23}"/>
              </a:ext>
            </a:extLst>
          </p:cNvPr>
          <p:cNvSpPr/>
          <p:nvPr/>
        </p:nvSpPr>
        <p:spPr>
          <a:xfrm>
            <a:off x="2641600" y="4989372"/>
            <a:ext cx="1193800" cy="15634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DECIMAL Place value</a:t>
            </a:r>
            <a:endParaRPr lang="en-GB" sz="4800"/>
          </a:p>
        </p:txBody>
      </p:sp>
      <p:sp>
        <p:nvSpPr>
          <p:cNvPr id="3" name="TextBox 2"/>
          <p:cNvSpPr txBox="1"/>
          <p:nvPr/>
        </p:nvSpPr>
        <p:spPr>
          <a:xfrm>
            <a:off x="412122" y="1867436"/>
            <a:ext cx="1119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fraction is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larger</a:t>
            </a: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0D56D-8207-40FC-BA61-9E1A41C7B6B6}"/>
              </a:ext>
            </a:extLst>
          </p:cNvPr>
          <p:cNvSpPr txBox="1"/>
          <p:nvPr/>
        </p:nvSpPr>
        <p:spPr>
          <a:xfrm>
            <a:off x="2990850" y="4989372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CDE99-A0E3-4BA7-B8C1-FB2C9A2BCF6B}"/>
              </a:ext>
            </a:extLst>
          </p:cNvPr>
          <p:cNvSpPr txBox="1"/>
          <p:nvPr/>
        </p:nvSpPr>
        <p:spPr>
          <a:xfrm>
            <a:off x="2990850" y="577112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83160-B2F1-4FB4-A381-086F0BF753E4}"/>
              </a:ext>
            </a:extLst>
          </p:cNvPr>
          <p:cNvCxnSpPr/>
          <p:nvPr/>
        </p:nvCxnSpPr>
        <p:spPr>
          <a:xfrm>
            <a:off x="2889250" y="5771123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C550CB-F12D-45D2-996D-E0E70128C3C2}"/>
              </a:ext>
            </a:extLst>
          </p:cNvPr>
          <p:cNvSpPr txBox="1"/>
          <p:nvPr/>
        </p:nvSpPr>
        <p:spPr>
          <a:xfrm>
            <a:off x="8604250" y="495993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DA731-EBB3-4709-B6A1-DDC47ADCF0F2}"/>
              </a:ext>
            </a:extLst>
          </p:cNvPr>
          <p:cNvSpPr txBox="1"/>
          <p:nvPr/>
        </p:nvSpPr>
        <p:spPr>
          <a:xfrm>
            <a:off x="8604250" y="5741684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C23514-EFA8-46A5-A278-C24DE9576735}"/>
              </a:ext>
            </a:extLst>
          </p:cNvPr>
          <p:cNvCxnSpPr/>
          <p:nvPr/>
        </p:nvCxnSpPr>
        <p:spPr>
          <a:xfrm>
            <a:off x="8502650" y="5741684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5FF10D-8284-41BA-B9CD-B9BB7CD6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93" y="2616866"/>
            <a:ext cx="2360613" cy="2372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18709-957F-4AB3-89C1-FF434FAC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07" y="2557987"/>
            <a:ext cx="2358985" cy="243138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487BBB-0956-4FA2-941E-5E233F1B3B1D}"/>
              </a:ext>
            </a:extLst>
          </p:cNvPr>
          <p:cNvSpPr/>
          <p:nvPr/>
        </p:nvSpPr>
        <p:spPr>
          <a:xfrm>
            <a:off x="2641600" y="4989372"/>
            <a:ext cx="1193800" cy="15634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DECIMAL Place value</a:t>
            </a:r>
            <a:endParaRPr lang="en-GB" sz="4800"/>
          </a:p>
        </p:txBody>
      </p:sp>
      <p:sp>
        <p:nvSpPr>
          <p:cNvPr id="3" name="TextBox 2"/>
          <p:cNvSpPr txBox="1"/>
          <p:nvPr/>
        </p:nvSpPr>
        <p:spPr>
          <a:xfrm>
            <a:off x="412122" y="1867436"/>
            <a:ext cx="1119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fraction is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larger</a:t>
            </a: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0D56D-8207-40FC-BA61-9E1A41C7B6B6}"/>
              </a:ext>
            </a:extLst>
          </p:cNvPr>
          <p:cNvSpPr txBox="1"/>
          <p:nvPr/>
        </p:nvSpPr>
        <p:spPr>
          <a:xfrm>
            <a:off x="2990850" y="4989372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CDE99-A0E3-4BA7-B8C1-FB2C9A2BCF6B}"/>
              </a:ext>
            </a:extLst>
          </p:cNvPr>
          <p:cNvSpPr txBox="1"/>
          <p:nvPr/>
        </p:nvSpPr>
        <p:spPr>
          <a:xfrm>
            <a:off x="2990850" y="577112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83160-B2F1-4FB4-A381-086F0BF753E4}"/>
              </a:ext>
            </a:extLst>
          </p:cNvPr>
          <p:cNvCxnSpPr/>
          <p:nvPr/>
        </p:nvCxnSpPr>
        <p:spPr>
          <a:xfrm>
            <a:off x="2889250" y="5771123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C550CB-F12D-45D2-996D-E0E70128C3C2}"/>
              </a:ext>
            </a:extLst>
          </p:cNvPr>
          <p:cNvSpPr txBox="1"/>
          <p:nvPr/>
        </p:nvSpPr>
        <p:spPr>
          <a:xfrm>
            <a:off x="8648700" y="4977068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DA731-EBB3-4709-B6A1-DDC47ADCF0F2}"/>
              </a:ext>
            </a:extLst>
          </p:cNvPr>
          <p:cNvSpPr txBox="1"/>
          <p:nvPr/>
        </p:nvSpPr>
        <p:spPr>
          <a:xfrm>
            <a:off x="8648700" y="5758819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C23514-EFA8-46A5-A278-C24DE9576735}"/>
              </a:ext>
            </a:extLst>
          </p:cNvPr>
          <p:cNvCxnSpPr/>
          <p:nvPr/>
        </p:nvCxnSpPr>
        <p:spPr>
          <a:xfrm>
            <a:off x="8547100" y="5758819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487BBB-0956-4FA2-941E-5E233F1B3B1D}"/>
              </a:ext>
            </a:extLst>
          </p:cNvPr>
          <p:cNvSpPr/>
          <p:nvPr/>
        </p:nvSpPr>
        <p:spPr>
          <a:xfrm>
            <a:off x="8299452" y="4977074"/>
            <a:ext cx="1193800" cy="15634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5B21E-4796-4894-A763-DBD8A360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96" y="2357556"/>
            <a:ext cx="2466088" cy="2515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B216DD-386A-4101-B364-887F59FB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46" y="2482377"/>
            <a:ext cx="2453664" cy="24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AU" sz="4800"/>
              <a:t>DECIMAL Place value</a:t>
            </a:r>
            <a:endParaRPr lang="en-GB" sz="4800"/>
          </a:p>
        </p:txBody>
      </p:sp>
      <p:sp>
        <p:nvSpPr>
          <p:cNvPr id="3" name="TextBox 2"/>
          <p:cNvSpPr txBox="1"/>
          <p:nvPr/>
        </p:nvSpPr>
        <p:spPr>
          <a:xfrm>
            <a:off x="412122" y="1867436"/>
            <a:ext cx="1119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fraction is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larger</a:t>
            </a: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0D56D-8207-40FC-BA61-9E1A41C7B6B6}"/>
              </a:ext>
            </a:extLst>
          </p:cNvPr>
          <p:cNvSpPr txBox="1"/>
          <p:nvPr/>
        </p:nvSpPr>
        <p:spPr>
          <a:xfrm>
            <a:off x="2990850" y="4989372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CDE99-A0E3-4BA7-B8C1-FB2C9A2BCF6B}"/>
              </a:ext>
            </a:extLst>
          </p:cNvPr>
          <p:cNvSpPr txBox="1"/>
          <p:nvPr/>
        </p:nvSpPr>
        <p:spPr>
          <a:xfrm>
            <a:off x="2990850" y="577112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83160-B2F1-4FB4-A381-086F0BF753E4}"/>
              </a:ext>
            </a:extLst>
          </p:cNvPr>
          <p:cNvCxnSpPr/>
          <p:nvPr/>
        </p:nvCxnSpPr>
        <p:spPr>
          <a:xfrm>
            <a:off x="2889250" y="5771123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C550CB-F12D-45D2-996D-E0E70128C3C2}"/>
              </a:ext>
            </a:extLst>
          </p:cNvPr>
          <p:cNvSpPr txBox="1"/>
          <p:nvPr/>
        </p:nvSpPr>
        <p:spPr>
          <a:xfrm>
            <a:off x="8651174" y="4989372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DA731-EBB3-4709-B6A1-DDC47ADCF0F2}"/>
              </a:ext>
            </a:extLst>
          </p:cNvPr>
          <p:cNvSpPr txBox="1"/>
          <p:nvPr/>
        </p:nvSpPr>
        <p:spPr>
          <a:xfrm>
            <a:off x="8651174" y="577112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C23514-EFA8-46A5-A278-C24DE9576735}"/>
              </a:ext>
            </a:extLst>
          </p:cNvPr>
          <p:cNvCxnSpPr/>
          <p:nvPr/>
        </p:nvCxnSpPr>
        <p:spPr>
          <a:xfrm>
            <a:off x="8549574" y="5771123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D2F681-A138-4884-934F-68309222BCE1}"/>
              </a:ext>
            </a:extLst>
          </p:cNvPr>
          <p:cNvSpPr txBox="1"/>
          <p:nvPr/>
        </p:nvSpPr>
        <p:spPr>
          <a:xfrm>
            <a:off x="5746750" y="4885642"/>
            <a:ext cx="844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</a:t>
            </a:r>
            <a:endParaRPr kumimoji="0" lang="en-GB" sz="9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EF89D-46AF-4A8E-8595-81E59A2F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59" y="2542986"/>
            <a:ext cx="2483551" cy="2520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6DBCD-B3E1-4AF1-B99B-B52B8D8E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090" y="2580333"/>
            <a:ext cx="2483551" cy="24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10D56D-8207-40FC-BA61-9E1A41C7B6B6}"/>
              </a:ext>
            </a:extLst>
          </p:cNvPr>
          <p:cNvSpPr txBox="1"/>
          <p:nvPr/>
        </p:nvSpPr>
        <p:spPr>
          <a:xfrm>
            <a:off x="3309937" y="2659687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CDE99-A0E3-4BA7-B8C1-FB2C9A2BCF6B}"/>
              </a:ext>
            </a:extLst>
          </p:cNvPr>
          <p:cNvSpPr txBox="1"/>
          <p:nvPr/>
        </p:nvSpPr>
        <p:spPr>
          <a:xfrm>
            <a:off x="3309937" y="3441438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83160-B2F1-4FB4-A381-086F0BF753E4}"/>
              </a:ext>
            </a:extLst>
          </p:cNvPr>
          <p:cNvCxnSpPr/>
          <p:nvPr/>
        </p:nvCxnSpPr>
        <p:spPr>
          <a:xfrm>
            <a:off x="3208337" y="3441438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4B259C-839D-48BF-8A92-ADF528105479}"/>
              </a:ext>
            </a:extLst>
          </p:cNvPr>
          <p:cNvSpPr txBox="1"/>
          <p:nvPr/>
        </p:nvSpPr>
        <p:spPr>
          <a:xfrm>
            <a:off x="5003800" y="2640573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CADC3-FE31-41B7-9800-9B1059F15E3D}"/>
              </a:ext>
            </a:extLst>
          </p:cNvPr>
          <p:cNvSpPr txBox="1"/>
          <p:nvPr/>
        </p:nvSpPr>
        <p:spPr>
          <a:xfrm>
            <a:off x="5003800" y="3422324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3AF8FC-9985-4AA7-A85F-724DEF5D2AD8}"/>
              </a:ext>
            </a:extLst>
          </p:cNvPr>
          <p:cNvCxnSpPr/>
          <p:nvPr/>
        </p:nvCxnSpPr>
        <p:spPr>
          <a:xfrm>
            <a:off x="4902200" y="3422324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FCD8F2F-7D99-4BC5-848B-5E4B68A5B765}"/>
              </a:ext>
            </a:extLst>
          </p:cNvPr>
          <p:cNvSpPr txBox="1"/>
          <p:nvPr/>
        </p:nvSpPr>
        <p:spPr>
          <a:xfrm>
            <a:off x="6689725" y="2647249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1B79A6-0496-437E-9DE5-FE635C65CC54}"/>
              </a:ext>
            </a:extLst>
          </p:cNvPr>
          <p:cNvSpPr txBox="1"/>
          <p:nvPr/>
        </p:nvSpPr>
        <p:spPr>
          <a:xfrm>
            <a:off x="6689725" y="3429000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31A096-539B-4EC8-9FB2-B6393F6748CC}"/>
              </a:ext>
            </a:extLst>
          </p:cNvPr>
          <p:cNvCxnSpPr/>
          <p:nvPr/>
        </p:nvCxnSpPr>
        <p:spPr>
          <a:xfrm>
            <a:off x="6588125" y="3429000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B058B8-1C86-4EF6-A8B3-357DC6584A43}"/>
              </a:ext>
            </a:extLst>
          </p:cNvPr>
          <p:cNvSpPr txBox="1"/>
          <p:nvPr/>
        </p:nvSpPr>
        <p:spPr>
          <a:xfrm>
            <a:off x="8288338" y="2647816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6131D2-AAFA-41E6-A413-A3C88502E58C}"/>
              </a:ext>
            </a:extLst>
          </p:cNvPr>
          <p:cNvSpPr txBox="1"/>
          <p:nvPr/>
        </p:nvSpPr>
        <p:spPr>
          <a:xfrm>
            <a:off x="8288338" y="3429567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11A6CA-D8D8-4EC9-9844-A60480C59617}"/>
              </a:ext>
            </a:extLst>
          </p:cNvPr>
          <p:cNvCxnSpPr/>
          <p:nvPr/>
        </p:nvCxnSpPr>
        <p:spPr>
          <a:xfrm>
            <a:off x="8186738" y="3429567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96D784-252D-4EF0-B31C-4BDD287CD398}"/>
              </a:ext>
            </a:extLst>
          </p:cNvPr>
          <p:cNvSpPr txBox="1"/>
          <p:nvPr/>
        </p:nvSpPr>
        <p:spPr>
          <a:xfrm>
            <a:off x="3309937" y="4743316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299480-93D9-4605-9DD0-2A7704863FA2}"/>
              </a:ext>
            </a:extLst>
          </p:cNvPr>
          <p:cNvSpPr txBox="1"/>
          <p:nvPr/>
        </p:nvSpPr>
        <p:spPr>
          <a:xfrm>
            <a:off x="3309937" y="5525067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09B9F7-DED7-41DD-BCCB-12C8A93415A6}"/>
              </a:ext>
            </a:extLst>
          </p:cNvPr>
          <p:cNvCxnSpPr/>
          <p:nvPr/>
        </p:nvCxnSpPr>
        <p:spPr>
          <a:xfrm>
            <a:off x="3208337" y="5525067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212125-94A7-4B3C-8C92-8EAADAA53B93}"/>
              </a:ext>
            </a:extLst>
          </p:cNvPr>
          <p:cNvCxnSpPr>
            <a:cxnSpLocks/>
          </p:cNvCxnSpPr>
          <p:nvPr/>
        </p:nvCxnSpPr>
        <p:spPr>
          <a:xfrm>
            <a:off x="8235951" y="3044407"/>
            <a:ext cx="614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DF17B2-B785-4476-A9BE-8E9D6A2C1668}"/>
              </a:ext>
            </a:extLst>
          </p:cNvPr>
          <p:cNvCxnSpPr>
            <a:cxnSpLocks/>
          </p:cNvCxnSpPr>
          <p:nvPr/>
        </p:nvCxnSpPr>
        <p:spPr>
          <a:xfrm flipV="1">
            <a:off x="8235951" y="3801975"/>
            <a:ext cx="6508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38A9AE9-E98D-491E-B973-B6DBDE26C4E7}"/>
              </a:ext>
            </a:extLst>
          </p:cNvPr>
          <p:cNvSpPr txBox="1"/>
          <p:nvPr/>
        </p:nvSpPr>
        <p:spPr>
          <a:xfrm>
            <a:off x="4999832" y="4743316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55703F-E93A-45C5-AF61-E18B9D0F5C19}"/>
              </a:ext>
            </a:extLst>
          </p:cNvPr>
          <p:cNvSpPr txBox="1"/>
          <p:nvPr/>
        </p:nvSpPr>
        <p:spPr>
          <a:xfrm>
            <a:off x="4999832" y="5525067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63E1E9-4002-474A-987B-A31BAE0EA021}"/>
              </a:ext>
            </a:extLst>
          </p:cNvPr>
          <p:cNvCxnSpPr/>
          <p:nvPr/>
        </p:nvCxnSpPr>
        <p:spPr>
          <a:xfrm>
            <a:off x="4898232" y="5525067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748535-B1DC-4BFD-B16D-9BDC0BED7159}"/>
              </a:ext>
            </a:extLst>
          </p:cNvPr>
          <p:cNvCxnSpPr>
            <a:cxnSpLocks/>
          </p:cNvCxnSpPr>
          <p:nvPr/>
        </p:nvCxnSpPr>
        <p:spPr>
          <a:xfrm>
            <a:off x="6610350" y="3056151"/>
            <a:ext cx="614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DF3457-ACFE-4FB8-8C83-71F71A7C43C8}"/>
              </a:ext>
            </a:extLst>
          </p:cNvPr>
          <p:cNvCxnSpPr>
            <a:cxnSpLocks/>
          </p:cNvCxnSpPr>
          <p:nvPr/>
        </p:nvCxnSpPr>
        <p:spPr>
          <a:xfrm flipV="1">
            <a:off x="6610350" y="3813719"/>
            <a:ext cx="6508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177BF8-ECA6-47E0-A5C6-A18E3B5BB062}"/>
              </a:ext>
            </a:extLst>
          </p:cNvPr>
          <p:cNvSpPr txBox="1"/>
          <p:nvPr/>
        </p:nvSpPr>
        <p:spPr>
          <a:xfrm>
            <a:off x="6689725" y="4743316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899A74-BF36-463C-98B4-EA90DAC3D77C}"/>
              </a:ext>
            </a:extLst>
          </p:cNvPr>
          <p:cNvSpPr txBox="1"/>
          <p:nvPr/>
        </p:nvSpPr>
        <p:spPr>
          <a:xfrm>
            <a:off x="6689725" y="5525067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BC5652-1F45-4765-AE25-D2CB9E8609F9}"/>
              </a:ext>
            </a:extLst>
          </p:cNvPr>
          <p:cNvCxnSpPr/>
          <p:nvPr/>
        </p:nvCxnSpPr>
        <p:spPr>
          <a:xfrm>
            <a:off x="6588125" y="5525067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AADA64-3737-47A6-901D-7E0BF0B9CE1C}"/>
              </a:ext>
            </a:extLst>
          </p:cNvPr>
          <p:cNvCxnSpPr>
            <a:cxnSpLocks/>
          </p:cNvCxnSpPr>
          <p:nvPr/>
        </p:nvCxnSpPr>
        <p:spPr>
          <a:xfrm>
            <a:off x="3230562" y="3042015"/>
            <a:ext cx="614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8742BD-8378-47D7-A37A-B19F6A3F9E4F}"/>
              </a:ext>
            </a:extLst>
          </p:cNvPr>
          <p:cNvCxnSpPr>
            <a:cxnSpLocks/>
          </p:cNvCxnSpPr>
          <p:nvPr/>
        </p:nvCxnSpPr>
        <p:spPr>
          <a:xfrm flipV="1">
            <a:off x="3230562" y="3799583"/>
            <a:ext cx="6508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82A437A-68A2-41C6-B56C-A39863F595BF}"/>
              </a:ext>
            </a:extLst>
          </p:cNvPr>
          <p:cNvSpPr txBox="1"/>
          <p:nvPr/>
        </p:nvSpPr>
        <p:spPr>
          <a:xfrm>
            <a:off x="8326440" y="4743316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99D48D-88B7-4C3D-AE9B-09032CBF0BE7}"/>
              </a:ext>
            </a:extLst>
          </p:cNvPr>
          <p:cNvSpPr txBox="1"/>
          <p:nvPr/>
        </p:nvSpPr>
        <p:spPr>
          <a:xfrm>
            <a:off x="8326440" y="5525067"/>
            <a:ext cx="84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B01B8F-8524-435A-9DB1-B9B939500DEF}"/>
              </a:ext>
            </a:extLst>
          </p:cNvPr>
          <p:cNvCxnSpPr/>
          <p:nvPr/>
        </p:nvCxnSpPr>
        <p:spPr>
          <a:xfrm>
            <a:off x="8224840" y="5525067"/>
            <a:ext cx="673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538D85-05D4-4584-B892-10209029ECF8}"/>
              </a:ext>
            </a:extLst>
          </p:cNvPr>
          <p:cNvCxnSpPr>
            <a:cxnSpLocks/>
          </p:cNvCxnSpPr>
          <p:nvPr/>
        </p:nvCxnSpPr>
        <p:spPr>
          <a:xfrm>
            <a:off x="4951412" y="3037164"/>
            <a:ext cx="614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F3F903-8D96-4F51-9D4B-B8BBBA1954B0}"/>
              </a:ext>
            </a:extLst>
          </p:cNvPr>
          <p:cNvCxnSpPr>
            <a:cxnSpLocks/>
          </p:cNvCxnSpPr>
          <p:nvPr/>
        </p:nvCxnSpPr>
        <p:spPr>
          <a:xfrm flipV="1">
            <a:off x="4951412" y="3794732"/>
            <a:ext cx="6508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02851BAD-D65B-B0C6-3173-623861AA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</a:rPr>
              <a:t>Rewrite these fractions in </a:t>
            </a:r>
            <a:r>
              <a:rPr lang="en-A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ascending order.</a:t>
            </a:r>
            <a:b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</a:rPr>
              <a:t>(Ascending means going </a:t>
            </a:r>
            <a:r>
              <a:rPr lang="en-A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up</a:t>
            </a: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923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9" grpId="0"/>
      <p:bldP spid="40" grpId="0"/>
      <p:bldP spid="44" grpId="0"/>
      <p:bldP spid="4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4D99575-4F67-496A-8DE3-19F23C7B9400}"/>
              </a:ext>
            </a:extLst>
          </p:cNvPr>
          <p:cNvSpPr txBox="1"/>
          <p:nvPr/>
        </p:nvSpPr>
        <p:spPr>
          <a:xfrm>
            <a:off x="371061" y="540935"/>
            <a:ext cx="1122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highest common factor (HCF)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highest number that can be divided into two or more numbers.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4B64A-B77F-40DB-BF92-BC7E975DF780}"/>
              </a:ext>
            </a:extLst>
          </p:cNvPr>
          <p:cNvSpPr txBox="1"/>
          <p:nvPr/>
        </p:nvSpPr>
        <p:spPr>
          <a:xfrm>
            <a:off x="371061" y="1107387"/>
            <a:ext cx="1073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Let’s use these numbers as an example: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1683B-D668-4611-979C-732C279441A2}"/>
              </a:ext>
            </a:extLst>
          </p:cNvPr>
          <p:cNvSpPr txBox="1"/>
          <p:nvPr/>
        </p:nvSpPr>
        <p:spPr>
          <a:xfrm>
            <a:off x="3901669" y="1864396"/>
            <a:ext cx="130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053E0-196B-481E-99CF-612737663686}"/>
              </a:ext>
            </a:extLst>
          </p:cNvPr>
          <p:cNvSpPr txBox="1"/>
          <p:nvPr/>
        </p:nvSpPr>
        <p:spPr>
          <a:xfrm>
            <a:off x="3901668" y="2565665"/>
            <a:ext cx="130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AF713-5AE5-4480-8B41-C73523C0574F}"/>
              </a:ext>
            </a:extLst>
          </p:cNvPr>
          <p:cNvSpPr txBox="1"/>
          <p:nvPr/>
        </p:nvSpPr>
        <p:spPr>
          <a:xfrm>
            <a:off x="371062" y="3764718"/>
            <a:ext cx="1023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we list 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factors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each number, we can find 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highest common factor.</a:t>
            </a: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E647D-D6DD-41EF-AAF9-948053559A01}"/>
              </a:ext>
            </a:extLst>
          </p:cNvPr>
          <p:cNvSpPr txBox="1"/>
          <p:nvPr/>
        </p:nvSpPr>
        <p:spPr>
          <a:xfrm>
            <a:off x="7128324" y="1572008"/>
            <a:ext cx="96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E2C33-2D0E-4D6B-98E0-9801C44A2878}"/>
              </a:ext>
            </a:extLst>
          </p:cNvPr>
          <p:cNvSpPr txBox="1"/>
          <p:nvPr/>
        </p:nvSpPr>
        <p:spPr>
          <a:xfrm>
            <a:off x="6096000" y="1925951"/>
            <a:ext cx="383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1, 2, 3, 4, 6, 12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38FE58-B19B-4938-9EC6-77CC76969B12}"/>
              </a:ext>
            </a:extLst>
          </p:cNvPr>
          <p:cNvSpPr txBox="1"/>
          <p:nvPr/>
        </p:nvSpPr>
        <p:spPr>
          <a:xfrm>
            <a:off x="6096000" y="2594843"/>
            <a:ext cx="383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1, 3, 5, 15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586F7-2B2D-4D4B-9431-823185786976}"/>
              </a:ext>
            </a:extLst>
          </p:cNvPr>
          <p:cNvSpPr txBox="1"/>
          <p:nvPr/>
        </p:nvSpPr>
        <p:spPr>
          <a:xfrm>
            <a:off x="371061" y="4221539"/>
            <a:ext cx="756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highest number that appears in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both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lists?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F9D93E-CFA3-4492-81EF-CAC755B86838}"/>
              </a:ext>
            </a:extLst>
          </p:cNvPr>
          <p:cNvSpPr/>
          <p:nvPr/>
        </p:nvSpPr>
        <p:spPr>
          <a:xfrm>
            <a:off x="7128324" y="1972118"/>
            <a:ext cx="433658" cy="59354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EF13B5-4CE0-4179-8084-9AF21D04A109}"/>
              </a:ext>
            </a:extLst>
          </p:cNvPr>
          <p:cNvSpPr/>
          <p:nvPr/>
        </p:nvSpPr>
        <p:spPr>
          <a:xfrm>
            <a:off x="6628677" y="2652012"/>
            <a:ext cx="433658" cy="59354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FF958-5370-4597-852F-42EF2A460B8A}"/>
              </a:ext>
            </a:extLst>
          </p:cNvPr>
          <p:cNvSpPr txBox="1"/>
          <p:nvPr/>
        </p:nvSpPr>
        <p:spPr>
          <a:xfrm>
            <a:off x="371061" y="4938196"/>
            <a:ext cx="756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means that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highest common factor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12 and 15.</a:t>
            </a:r>
          </a:p>
        </p:txBody>
      </p:sp>
    </p:spTree>
    <p:extLst>
      <p:ext uri="{BB962C8B-B14F-4D97-AF65-F5344CB8AC3E}">
        <p14:creationId xmlns:p14="http://schemas.microsoft.com/office/powerpoint/2010/main" val="34490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3" grpId="0" animBg="1"/>
      <p:bldP spid="27" grpId="0" animBg="1"/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A9B83CD-7FF2-4F17-9B7E-E17519E8F751}"/>
              </a:ext>
            </a:extLst>
          </p:cNvPr>
          <p:cNvSpPr txBox="1"/>
          <p:nvPr/>
        </p:nvSpPr>
        <p:spPr>
          <a:xfrm>
            <a:off x="377636" y="561245"/>
            <a:ext cx="1049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Find the HCF of each pair (list their factors first).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FE55F5-D03C-4D9D-B8F3-26B9BF49D3A0}"/>
              </a:ext>
            </a:extLst>
          </p:cNvPr>
          <p:cNvSpPr txBox="1">
            <a:spLocks/>
          </p:cNvSpPr>
          <p:nvPr/>
        </p:nvSpPr>
        <p:spPr>
          <a:xfrm>
            <a:off x="377636" y="1384592"/>
            <a:ext cx="64542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  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992D1-2458-4EEB-A255-582AE927C19E}"/>
              </a:ext>
            </a:extLst>
          </p:cNvPr>
          <p:cNvSpPr txBox="1">
            <a:spLocks/>
          </p:cNvSpPr>
          <p:nvPr/>
        </p:nvSpPr>
        <p:spPr>
          <a:xfrm>
            <a:off x="1023057" y="1403440"/>
            <a:ext cx="1013764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444845B-A328-445B-9584-93B1961C4C73}"/>
              </a:ext>
            </a:extLst>
          </p:cNvPr>
          <p:cNvSpPr txBox="1">
            <a:spLocks/>
          </p:cNvSpPr>
          <p:nvPr/>
        </p:nvSpPr>
        <p:spPr>
          <a:xfrm>
            <a:off x="2224081" y="1541518"/>
            <a:ext cx="3508046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1, 2, 4, 5, 10, 20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98868A-B590-4629-BA71-DEF74F05E5D1}"/>
              </a:ext>
            </a:extLst>
          </p:cNvPr>
          <p:cNvSpPr txBox="1"/>
          <p:nvPr/>
        </p:nvSpPr>
        <p:spPr>
          <a:xfrm>
            <a:off x="2247629" y="1090209"/>
            <a:ext cx="14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Factors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E2E56C1-A025-4228-B83A-8483084DE7D4}"/>
              </a:ext>
            </a:extLst>
          </p:cNvPr>
          <p:cNvSpPr txBox="1">
            <a:spLocks/>
          </p:cNvSpPr>
          <p:nvPr/>
        </p:nvSpPr>
        <p:spPr>
          <a:xfrm>
            <a:off x="1023057" y="2047028"/>
            <a:ext cx="85953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2B891ED-0A14-4F8A-83A2-109877270C9E}"/>
              </a:ext>
            </a:extLst>
          </p:cNvPr>
          <p:cNvSpPr txBox="1">
            <a:spLocks/>
          </p:cNvSpPr>
          <p:nvPr/>
        </p:nvSpPr>
        <p:spPr>
          <a:xfrm>
            <a:off x="2224080" y="2185106"/>
            <a:ext cx="3127849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1, 2, 3, 6, 9, 18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5733EC-2020-4791-8085-8FCDA9505854}"/>
              </a:ext>
            </a:extLst>
          </p:cNvPr>
          <p:cNvSpPr txBox="1"/>
          <p:nvPr/>
        </p:nvSpPr>
        <p:spPr>
          <a:xfrm>
            <a:off x="8239018" y="1094478"/>
            <a:ext cx="14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HCF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1B9E661-6BC5-4A18-98E7-44050692BB8B}"/>
              </a:ext>
            </a:extLst>
          </p:cNvPr>
          <p:cNvSpPr txBox="1">
            <a:spLocks/>
          </p:cNvSpPr>
          <p:nvPr/>
        </p:nvSpPr>
        <p:spPr>
          <a:xfrm>
            <a:off x="8379216" y="1541518"/>
            <a:ext cx="829717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540DAB-CACD-48BA-A793-4C1DB5BFCEB8}"/>
              </a:ext>
            </a:extLst>
          </p:cNvPr>
          <p:cNvCxnSpPr>
            <a:cxnSpLocks/>
          </p:cNvCxnSpPr>
          <p:nvPr/>
        </p:nvCxnSpPr>
        <p:spPr>
          <a:xfrm>
            <a:off x="2152923" y="2040153"/>
            <a:ext cx="4461008" cy="68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B21DA7-29E5-44D5-8E37-BD682AFA1254}"/>
              </a:ext>
            </a:extLst>
          </p:cNvPr>
          <p:cNvCxnSpPr>
            <a:cxnSpLocks/>
          </p:cNvCxnSpPr>
          <p:nvPr/>
        </p:nvCxnSpPr>
        <p:spPr>
          <a:xfrm>
            <a:off x="2152923" y="2675594"/>
            <a:ext cx="44610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6E5D36-1C4A-4F5F-AF54-669131BCBDE2}"/>
              </a:ext>
            </a:extLst>
          </p:cNvPr>
          <p:cNvCxnSpPr>
            <a:cxnSpLocks/>
          </p:cNvCxnSpPr>
          <p:nvPr/>
        </p:nvCxnSpPr>
        <p:spPr>
          <a:xfrm>
            <a:off x="8039130" y="2044422"/>
            <a:ext cx="1053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30F2316-51AF-4DAC-AA21-D7BC3501250A}"/>
              </a:ext>
            </a:extLst>
          </p:cNvPr>
          <p:cNvSpPr txBox="1">
            <a:spLocks/>
          </p:cNvSpPr>
          <p:nvPr/>
        </p:nvSpPr>
        <p:spPr>
          <a:xfrm>
            <a:off x="377636" y="3239071"/>
            <a:ext cx="78970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  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ED2D2E3-216B-4987-BA3A-F3AB3AA7AB1A}"/>
              </a:ext>
            </a:extLst>
          </p:cNvPr>
          <p:cNvSpPr txBox="1">
            <a:spLocks/>
          </p:cNvSpPr>
          <p:nvPr/>
        </p:nvSpPr>
        <p:spPr>
          <a:xfrm>
            <a:off x="1023057" y="3257919"/>
            <a:ext cx="955552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2F49751-820D-4B7D-86CF-12E43BD671D2}"/>
              </a:ext>
            </a:extLst>
          </p:cNvPr>
          <p:cNvSpPr txBox="1">
            <a:spLocks/>
          </p:cNvSpPr>
          <p:nvPr/>
        </p:nvSpPr>
        <p:spPr>
          <a:xfrm>
            <a:off x="1023057" y="3901507"/>
            <a:ext cx="955552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90B7F2A-F8CA-4247-8542-11FCD60268DA}"/>
              </a:ext>
            </a:extLst>
          </p:cNvPr>
          <p:cNvSpPr txBox="1">
            <a:spLocks/>
          </p:cNvSpPr>
          <p:nvPr/>
        </p:nvSpPr>
        <p:spPr>
          <a:xfrm>
            <a:off x="377636" y="5105355"/>
            <a:ext cx="64542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  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BDDF851-F032-49F2-B015-187881341092}"/>
              </a:ext>
            </a:extLst>
          </p:cNvPr>
          <p:cNvSpPr txBox="1">
            <a:spLocks/>
          </p:cNvSpPr>
          <p:nvPr/>
        </p:nvSpPr>
        <p:spPr>
          <a:xfrm>
            <a:off x="1023057" y="5124203"/>
            <a:ext cx="1224572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92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6C336E4-5A9A-45B9-AF40-D904586E8AD4}"/>
              </a:ext>
            </a:extLst>
          </p:cNvPr>
          <p:cNvSpPr txBox="1">
            <a:spLocks/>
          </p:cNvSpPr>
          <p:nvPr/>
        </p:nvSpPr>
        <p:spPr>
          <a:xfrm>
            <a:off x="1023057" y="5767791"/>
            <a:ext cx="1323136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138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AA2978A-06F8-4E15-825C-59B39946AD34}"/>
              </a:ext>
            </a:extLst>
          </p:cNvPr>
          <p:cNvSpPr txBox="1">
            <a:spLocks/>
          </p:cNvSpPr>
          <p:nvPr/>
        </p:nvSpPr>
        <p:spPr>
          <a:xfrm>
            <a:off x="2224081" y="3329056"/>
            <a:ext cx="5494719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1, 2, 3, 4, 5, 6, 12, 15, 20, 30, 60 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35DB115-5952-427C-B3C6-16BD92575E3E}"/>
              </a:ext>
            </a:extLst>
          </p:cNvPr>
          <p:cNvSpPr txBox="1">
            <a:spLocks/>
          </p:cNvSpPr>
          <p:nvPr/>
        </p:nvSpPr>
        <p:spPr>
          <a:xfrm>
            <a:off x="2224080" y="3972644"/>
            <a:ext cx="5421129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1, 2, 3, 4, 6, 8, 12, 16, 24, 48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D67160-2320-44A2-8EF0-192E0E013B56}"/>
              </a:ext>
            </a:extLst>
          </p:cNvPr>
          <p:cNvCxnSpPr>
            <a:cxnSpLocks/>
          </p:cNvCxnSpPr>
          <p:nvPr/>
        </p:nvCxnSpPr>
        <p:spPr>
          <a:xfrm>
            <a:off x="2152923" y="3827691"/>
            <a:ext cx="53204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725077-0E31-45A3-A0B5-8BB4622B1E24}"/>
              </a:ext>
            </a:extLst>
          </p:cNvPr>
          <p:cNvCxnSpPr>
            <a:cxnSpLocks/>
          </p:cNvCxnSpPr>
          <p:nvPr/>
        </p:nvCxnSpPr>
        <p:spPr>
          <a:xfrm>
            <a:off x="2152923" y="4463132"/>
            <a:ext cx="53204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D59E4F9-1DCC-4C4B-BA46-DDD8E8D8F862}"/>
              </a:ext>
            </a:extLst>
          </p:cNvPr>
          <p:cNvSpPr txBox="1">
            <a:spLocks/>
          </p:cNvSpPr>
          <p:nvPr/>
        </p:nvSpPr>
        <p:spPr>
          <a:xfrm>
            <a:off x="8239018" y="3343725"/>
            <a:ext cx="969915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6FED9F-66AC-463A-8FBA-58A3EE8DEC42}"/>
              </a:ext>
            </a:extLst>
          </p:cNvPr>
          <p:cNvCxnSpPr>
            <a:cxnSpLocks/>
          </p:cNvCxnSpPr>
          <p:nvPr/>
        </p:nvCxnSpPr>
        <p:spPr>
          <a:xfrm>
            <a:off x="8039130" y="3838835"/>
            <a:ext cx="1053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0C4499A-2FFF-4F68-98D4-DF08C22FC946}"/>
              </a:ext>
            </a:extLst>
          </p:cNvPr>
          <p:cNvSpPr txBox="1">
            <a:spLocks/>
          </p:cNvSpPr>
          <p:nvPr/>
        </p:nvSpPr>
        <p:spPr>
          <a:xfrm>
            <a:off x="2224081" y="5200842"/>
            <a:ext cx="5449136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1, 2, 4, 23, 46, 92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2490179-3640-46B3-96D7-E6D1C6D49FBB}"/>
              </a:ext>
            </a:extLst>
          </p:cNvPr>
          <p:cNvSpPr txBox="1">
            <a:spLocks/>
          </p:cNvSpPr>
          <p:nvPr/>
        </p:nvSpPr>
        <p:spPr>
          <a:xfrm>
            <a:off x="2224080" y="5844430"/>
            <a:ext cx="5421129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1, 2, 3, 6, 23, 46, 69, 138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4373EE8-4FE9-4ED3-82E4-5D2BFE2202FF}"/>
              </a:ext>
            </a:extLst>
          </p:cNvPr>
          <p:cNvCxnSpPr>
            <a:cxnSpLocks/>
          </p:cNvCxnSpPr>
          <p:nvPr/>
        </p:nvCxnSpPr>
        <p:spPr>
          <a:xfrm>
            <a:off x="2152923" y="5699477"/>
            <a:ext cx="53204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BC5604-4CF7-4E66-B1A5-6F24D68C7D4D}"/>
              </a:ext>
            </a:extLst>
          </p:cNvPr>
          <p:cNvCxnSpPr>
            <a:cxnSpLocks/>
          </p:cNvCxnSpPr>
          <p:nvPr/>
        </p:nvCxnSpPr>
        <p:spPr>
          <a:xfrm>
            <a:off x="2152923" y="6334918"/>
            <a:ext cx="53204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CC4433E-7C83-4B35-B152-E045D35BA1F9}"/>
              </a:ext>
            </a:extLst>
          </p:cNvPr>
          <p:cNvSpPr txBox="1">
            <a:spLocks/>
          </p:cNvSpPr>
          <p:nvPr/>
        </p:nvSpPr>
        <p:spPr>
          <a:xfrm>
            <a:off x="8239018" y="5215511"/>
            <a:ext cx="969915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7C3476-A3BD-4E76-B9AE-B1EB31E1E3CF}"/>
              </a:ext>
            </a:extLst>
          </p:cNvPr>
          <p:cNvCxnSpPr>
            <a:cxnSpLocks/>
          </p:cNvCxnSpPr>
          <p:nvPr/>
        </p:nvCxnSpPr>
        <p:spPr>
          <a:xfrm>
            <a:off x="8039130" y="5710621"/>
            <a:ext cx="1053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E4B43A-D82E-C2BE-6022-2E85997DFB09}"/>
              </a:ext>
            </a:extLst>
          </p:cNvPr>
          <p:cNvSpPr/>
          <p:nvPr/>
        </p:nvSpPr>
        <p:spPr>
          <a:xfrm>
            <a:off x="4100821" y="5224178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212C4F-0B58-54DD-A7DC-35131A8A2F9E}"/>
              </a:ext>
            </a:extLst>
          </p:cNvPr>
          <p:cNvSpPr/>
          <p:nvPr/>
        </p:nvSpPr>
        <p:spPr>
          <a:xfrm>
            <a:off x="4511594" y="5860876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1E9D17-3416-6CB5-4195-6AC280CB05E6}"/>
              </a:ext>
            </a:extLst>
          </p:cNvPr>
          <p:cNvSpPr/>
          <p:nvPr/>
        </p:nvSpPr>
        <p:spPr>
          <a:xfrm>
            <a:off x="4709321" y="3355062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DAC66D-8337-7B16-3366-05144DC45296}"/>
              </a:ext>
            </a:extLst>
          </p:cNvPr>
          <p:cNvSpPr/>
          <p:nvPr/>
        </p:nvSpPr>
        <p:spPr>
          <a:xfrm>
            <a:off x="4702200" y="4001466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004E81-2435-5CB6-A0E9-27472C5AACBB}"/>
              </a:ext>
            </a:extLst>
          </p:cNvPr>
          <p:cNvSpPr/>
          <p:nvPr/>
        </p:nvSpPr>
        <p:spPr>
          <a:xfrm>
            <a:off x="2671808" y="1572617"/>
            <a:ext cx="337303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D03FA5-D8EF-0C8D-F79F-5A12623E5894}"/>
              </a:ext>
            </a:extLst>
          </p:cNvPr>
          <p:cNvSpPr/>
          <p:nvPr/>
        </p:nvSpPr>
        <p:spPr>
          <a:xfrm>
            <a:off x="2671808" y="2217369"/>
            <a:ext cx="337303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/>
      <p:bldP spid="38" grpId="0"/>
      <p:bldP spid="47" grpId="0"/>
      <p:bldP spid="48" grpId="0"/>
      <p:bldP spid="51" grpId="0"/>
      <p:bldP spid="53" grpId="0"/>
      <p:bldP spid="54" grpId="0"/>
      <p:bldP spid="58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4D99575-4F67-496A-8DE3-19F23C7B9400}"/>
              </a:ext>
            </a:extLst>
          </p:cNvPr>
          <p:cNvSpPr txBox="1"/>
          <p:nvPr/>
        </p:nvSpPr>
        <p:spPr>
          <a:xfrm>
            <a:off x="371060" y="540935"/>
            <a:ext cx="1155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lowest common multiple (LCM)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lowest number that is the multiple of two or more numbers.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4B64A-B77F-40DB-BF92-BC7E975DF780}"/>
              </a:ext>
            </a:extLst>
          </p:cNvPr>
          <p:cNvSpPr txBox="1"/>
          <p:nvPr/>
        </p:nvSpPr>
        <p:spPr>
          <a:xfrm>
            <a:off x="371061" y="1107387"/>
            <a:ext cx="1073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Let’s use these numbers as an example: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1683B-D668-4611-979C-732C279441A2}"/>
              </a:ext>
            </a:extLst>
          </p:cNvPr>
          <p:cNvSpPr txBox="1"/>
          <p:nvPr/>
        </p:nvSpPr>
        <p:spPr>
          <a:xfrm>
            <a:off x="2451730" y="1856596"/>
            <a:ext cx="130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053E0-196B-481E-99CF-612737663686}"/>
              </a:ext>
            </a:extLst>
          </p:cNvPr>
          <p:cNvSpPr txBox="1"/>
          <p:nvPr/>
        </p:nvSpPr>
        <p:spPr>
          <a:xfrm>
            <a:off x="2451729" y="2672204"/>
            <a:ext cx="130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AF713-5AE5-4480-8B41-C73523C0574F}"/>
              </a:ext>
            </a:extLst>
          </p:cNvPr>
          <p:cNvSpPr txBox="1"/>
          <p:nvPr/>
        </p:nvSpPr>
        <p:spPr>
          <a:xfrm>
            <a:off x="371061" y="3920259"/>
            <a:ext cx="1023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we write out the multiples of each number, we can find 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lowest common multiple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E647D-D6DD-41EF-AAF9-948053559A01}"/>
              </a:ext>
            </a:extLst>
          </p:cNvPr>
          <p:cNvSpPr txBox="1"/>
          <p:nvPr/>
        </p:nvSpPr>
        <p:spPr>
          <a:xfrm>
            <a:off x="5489738" y="1564208"/>
            <a:ext cx="211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E2C33-2D0E-4D6B-98E0-9801C44A2878}"/>
              </a:ext>
            </a:extLst>
          </p:cNvPr>
          <p:cNvSpPr txBox="1"/>
          <p:nvPr/>
        </p:nvSpPr>
        <p:spPr>
          <a:xfrm>
            <a:off x="4646061" y="1918151"/>
            <a:ext cx="383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2, 4, 6, 8, 10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38FE58-B19B-4938-9EC6-77CC76969B12}"/>
              </a:ext>
            </a:extLst>
          </p:cNvPr>
          <p:cNvSpPr txBox="1"/>
          <p:nvPr/>
        </p:nvSpPr>
        <p:spPr>
          <a:xfrm>
            <a:off x="4646061" y="2701382"/>
            <a:ext cx="383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3, 6, 9, 12, 15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586F7-2B2D-4D4B-9431-823185786976}"/>
              </a:ext>
            </a:extLst>
          </p:cNvPr>
          <p:cNvSpPr txBox="1"/>
          <p:nvPr/>
        </p:nvSpPr>
        <p:spPr>
          <a:xfrm>
            <a:off x="371060" y="4377080"/>
            <a:ext cx="756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lowest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number that appears in both lists?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F9D93E-CFA3-4492-81EF-CAC755B86838}"/>
              </a:ext>
            </a:extLst>
          </p:cNvPr>
          <p:cNvSpPr/>
          <p:nvPr/>
        </p:nvSpPr>
        <p:spPr>
          <a:xfrm>
            <a:off x="5678385" y="1964318"/>
            <a:ext cx="433658" cy="59354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EF13B5-4CE0-4179-8084-9AF21D04A109}"/>
              </a:ext>
            </a:extLst>
          </p:cNvPr>
          <p:cNvSpPr/>
          <p:nvPr/>
        </p:nvSpPr>
        <p:spPr>
          <a:xfrm>
            <a:off x="5178738" y="2758551"/>
            <a:ext cx="433658" cy="59354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FF958-5370-4597-852F-42EF2A460B8A}"/>
              </a:ext>
            </a:extLst>
          </p:cNvPr>
          <p:cNvSpPr txBox="1"/>
          <p:nvPr/>
        </p:nvSpPr>
        <p:spPr>
          <a:xfrm>
            <a:off x="371060" y="5093737"/>
            <a:ext cx="756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means that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lowest common multiple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2 and 3.</a:t>
            </a:r>
          </a:p>
        </p:txBody>
      </p:sp>
    </p:spTree>
    <p:extLst>
      <p:ext uri="{BB962C8B-B14F-4D97-AF65-F5344CB8AC3E}">
        <p14:creationId xmlns:p14="http://schemas.microsoft.com/office/powerpoint/2010/main" val="12332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3" grpId="0" animBg="1"/>
      <p:bldP spid="27" grpId="0" animBg="1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A9B83CD-7FF2-4F17-9B7E-E17519E8F751}"/>
              </a:ext>
            </a:extLst>
          </p:cNvPr>
          <p:cNvSpPr txBox="1"/>
          <p:nvPr/>
        </p:nvSpPr>
        <p:spPr>
          <a:xfrm>
            <a:off x="377636" y="561245"/>
            <a:ext cx="1049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Find the LCM of each pair (write their multiples first).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FE55F5-D03C-4D9D-B8F3-26B9BF49D3A0}"/>
              </a:ext>
            </a:extLst>
          </p:cNvPr>
          <p:cNvSpPr txBox="1">
            <a:spLocks/>
          </p:cNvSpPr>
          <p:nvPr/>
        </p:nvSpPr>
        <p:spPr>
          <a:xfrm>
            <a:off x="377636" y="1384592"/>
            <a:ext cx="64542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  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992D1-2458-4EEB-A255-582AE927C19E}"/>
              </a:ext>
            </a:extLst>
          </p:cNvPr>
          <p:cNvSpPr txBox="1">
            <a:spLocks/>
          </p:cNvSpPr>
          <p:nvPr/>
        </p:nvSpPr>
        <p:spPr>
          <a:xfrm>
            <a:off x="1023057" y="1403440"/>
            <a:ext cx="64542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444845B-A328-445B-9584-93B1961C4C73}"/>
              </a:ext>
            </a:extLst>
          </p:cNvPr>
          <p:cNvSpPr txBox="1">
            <a:spLocks/>
          </p:cNvSpPr>
          <p:nvPr/>
        </p:nvSpPr>
        <p:spPr>
          <a:xfrm>
            <a:off x="2224081" y="1541518"/>
            <a:ext cx="4461007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3, 6, 9, 12, 15, 18, 21, 24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98868A-B590-4629-BA71-DEF74F05E5D1}"/>
              </a:ext>
            </a:extLst>
          </p:cNvPr>
          <p:cNvSpPr txBox="1"/>
          <p:nvPr/>
        </p:nvSpPr>
        <p:spPr>
          <a:xfrm>
            <a:off x="2247629" y="1090209"/>
            <a:ext cx="14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E2E56C1-A025-4228-B83A-8483084DE7D4}"/>
              </a:ext>
            </a:extLst>
          </p:cNvPr>
          <p:cNvSpPr txBox="1">
            <a:spLocks/>
          </p:cNvSpPr>
          <p:nvPr/>
        </p:nvSpPr>
        <p:spPr>
          <a:xfrm>
            <a:off x="1023057" y="2047028"/>
            <a:ext cx="64542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2B891ED-0A14-4F8A-83A2-109877270C9E}"/>
              </a:ext>
            </a:extLst>
          </p:cNvPr>
          <p:cNvSpPr txBox="1">
            <a:spLocks/>
          </p:cNvSpPr>
          <p:nvPr/>
        </p:nvSpPr>
        <p:spPr>
          <a:xfrm>
            <a:off x="2224080" y="2185106"/>
            <a:ext cx="4694527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8, 16, 24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5733EC-2020-4791-8085-8FCDA9505854}"/>
              </a:ext>
            </a:extLst>
          </p:cNvPr>
          <p:cNvSpPr txBox="1"/>
          <p:nvPr/>
        </p:nvSpPr>
        <p:spPr>
          <a:xfrm>
            <a:off x="8967136" y="1090209"/>
            <a:ext cx="14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LCM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1B9E661-6BC5-4A18-98E7-44050692BB8B}"/>
              </a:ext>
            </a:extLst>
          </p:cNvPr>
          <p:cNvSpPr txBox="1">
            <a:spLocks/>
          </p:cNvSpPr>
          <p:nvPr/>
        </p:nvSpPr>
        <p:spPr>
          <a:xfrm>
            <a:off x="9000767" y="1539079"/>
            <a:ext cx="969916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540DAB-CACD-48BA-A793-4C1DB5BFCEB8}"/>
              </a:ext>
            </a:extLst>
          </p:cNvPr>
          <p:cNvCxnSpPr>
            <a:cxnSpLocks/>
          </p:cNvCxnSpPr>
          <p:nvPr/>
        </p:nvCxnSpPr>
        <p:spPr>
          <a:xfrm>
            <a:off x="2152923" y="2040153"/>
            <a:ext cx="4461008" cy="68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B21DA7-29E5-44D5-8E37-BD682AFA1254}"/>
              </a:ext>
            </a:extLst>
          </p:cNvPr>
          <p:cNvCxnSpPr>
            <a:cxnSpLocks/>
          </p:cNvCxnSpPr>
          <p:nvPr/>
        </p:nvCxnSpPr>
        <p:spPr>
          <a:xfrm>
            <a:off x="2152923" y="2675594"/>
            <a:ext cx="44610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6E5D36-1C4A-4F5F-AF54-669131BCBDE2}"/>
              </a:ext>
            </a:extLst>
          </p:cNvPr>
          <p:cNvCxnSpPr>
            <a:cxnSpLocks/>
          </p:cNvCxnSpPr>
          <p:nvPr/>
        </p:nvCxnSpPr>
        <p:spPr>
          <a:xfrm>
            <a:off x="8767248" y="2040153"/>
            <a:ext cx="1053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30F2316-51AF-4DAC-AA21-D7BC3501250A}"/>
              </a:ext>
            </a:extLst>
          </p:cNvPr>
          <p:cNvSpPr txBox="1">
            <a:spLocks/>
          </p:cNvSpPr>
          <p:nvPr/>
        </p:nvSpPr>
        <p:spPr>
          <a:xfrm>
            <a:off x="377636" y="3239071"/>
            <a:ext cx="78970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  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ED2D2E3-216B-4987-BA3A-F3AB3AA7AB1A}"/>
              </a:ext>
            </a:extLst>
          </p:cNvPr>
          <p:cNvSpPr txBox="1">
            <a:spLocks/>
          </p:cNvSpPr>
          <p:nvPr/>
        </p:nvSpPr>
        <p:spPr>
          <a:xfrm>
            <a:off x="1023057" y="3257919"/>
            <a:ext cx="955552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2F49751-820D-4B7D-86CF-12E43BD671D2}"/>
              </a:ext>
            </a:extLst>
          </p:cNvPr>
          <p:cNvSpPr txBox="1">
            <a:spLocks/>
          </p:cNvSpPr>
          <p:nvPr/>
        </p:nvSpPr>
        <p:spPr>
          <a:xfrm>
            <a:off x="1023057" y="3901507"/>
            <a:ext cx="955552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90B7F2A-F8CA-4247-8542-11FCD60268DA}"/>
              </a:ext>
            </a:extLst>
          </p:cNvPr>
          <p:cNvSpPr txBox="1">
            <a:spLocks/>
          </p:cNvSpPr>
          <p:nvPr/>
        </p:nvSpPr>
        <p:spPr>
          <a:xfrm>
            <a:off x="377636" y="5105355"/>
            <a:ext cx="645421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  </a:t>
            </a: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BDDF851-F032-49F2-B015-187881341092}"/>
              </a:ext>
            </a:extLst>
          </p:cNvPr>
          <p:cNvSpPr txBox="1">
            <a:spLocks/>
          </p:cNvSpPr>
          <p:nvPr/>
        </p:nvSpPr>
        <p:spPr>
          <a:xfrm>
            <a:off x="1023057" y="5124203"/>
            <a:ext cx="955552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6C336E4-5A9A-45B9-AF40-D904586E8AD4}"/>
              </a:ext>
            </a:extLst>
          </p:cNvPr>
          <p:cNvSpPr txBox="1">
            <a:spLocks/>
          </p:cNvSpPr>
          <p:nvPr/>
        </p:nvSpPr>
        <p:spPr>
          <a:xfrm>
            <a:off x="1023057" y="5767791"/>
            <a:ext cx="1323136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AA2978A-06F8-4E15-825C-59B39946AD34}"/>
              </a:ext>
            </a:extLst>
          </p:cNvPr>
          <p:cNvSpPr txBox="1">
            <a:spLocks/>
          </p:cNvSpPr>
          <p:nvPr/>
        </p:nvSpPr>
        <p:spPr>
          <a:xfrm>
            <a:off x="2224081" y="3329056"/>
            <a:ext cx="4850487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9, 18, 27, 36, 45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35DB115-5952-427C-B3C6-16BD92575E3E}"/>
              </a:ext>
            </a:extLst>
          </p:cNvPr>
          <p:cNvSpPr txBox="1">
            <a:spLocks/>
          </p:cNvSpPr>
          <p:nvPr/>
        </p:nvSpPr>
        <p:spPr>
          <a:xfrm>
            <a:off x="2224080" y="3972644"/>
            <a:ext cx="5190574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15, 30, 45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D67160-2320-44A2-8EF0-192E0E013B56}"/>
              </a:ext>
            </a:extLst>
          </p:cNvPr>
          <p:cNvCxnSpPr>
            <a:cxnSpLocks/>
          </p:cNvCxnSpPr>
          <p:nvPr/>
        </p:nvCxnSpPr>
        <p:spPr>
          <a:xfrm>
            <a:off x="2152923" y="3827691"/>
            <a:ext cx="5261731" cy="68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725077-0E31-45A3-A0B5-8BB4622B1E24}"/>
              </a:ext>
            </a:extLst>
          </p:cNvPr>
          <p:cNvCxnSpPr>
            <a:cxnSpLocks/>
          </p:cNvCxnSpPr>
          <p:nvPr/>
        </p:nvCxnSpPr>
        <p:spPr>
          <a:xfrm>
            <a:off x="2152923" y="4463132"/>
            <a:ext cx="526173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D59E4F9-1DCC-4C4B-BA46-DDD8E8D8F862}"/>
              </a:ext>
            </a:extLst>
          </p:cNvPr>
          <p:cNvSpPr txBox="1">
            <a:spLocks/>
          </p:cNvSpPr>
          <p:nvPr/>
        </p:nvSpPr>
        <p:spPr>
          <a:xfrm>
            <a:off x="8967136" y="3340002"/>
            <a:ext cx="863348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6FED9F-66AC-463A-8FBA-58A3EE8DEC42}"/>
              </a:ext>
            </a:extLst>
          </p:cNvPr>
          <p:cNvCxnSpPr>
            <a:cxnSpLocks/>
          </p:cNvCxnSpPr>
          <p:nvPr/>
        </p:nvCxnSpPr>
        <p:spPr>
          <a:xfrm>
            <a:off x="8767248" y="3834566"/>
            <a:ext cx="1053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0C4499A-2FFF-4F68-98D4-DF08C22FC946}"/>
              </a:ext>
            </a:extLst>
          </p:cNvPr>
          <p:cNvSpPr txBox="1">
            <a:spLocks/>
          </p:cNvSpPr>
          <p:nvPr/>
        </p:nvSpPr>
        <p:spPr>
          <a:xfrm>
            <a:off x="2063317" y="5314238"/>
            <a:ext cx="7271402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15, 30, 45, 60, 75, 90, 105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2490179-3640-46B3-96D7-E6D1C6D49FBB}"/>
              </a:ext>
            </a:extLst>
          </p:cNvPr>
          <p:cNvSpPr txBox="1">
            <a:spLocks/>
          </p:cNvSpPr>
          <p:nvPr/>
        </p:nvSpPr>
        <p:spPr>
          <a:xfrm>
            <a:off x="2063317" y="5942804"/>
            <a:ext cx="6645762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21, 42, 63, 84, 105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4373EE8-4FE9-4ED3-82E4-5D2BFE2202FF}"/>
              </a:ext>
            </a:extLst>
          </p:cNvPr>
          <p:cNvCxnSpPr>
            <a:cxnSpLocks/>
          </p:cNvCxnSpPr>
          <p:nvPr/>
        </p:nvCxnSpPr>
        <p:spPr>
          <a:xfrm>
            <a:off x="2152923" y="5699477"/>
            <a:ext cx="58841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BC5604-4CF7-4E66-B1A5-6F24D68C7D4D}"/>
              </a:ext>
            </a:extLst>
          </p:cNvPr>
          <p:cNvCxnSpPr>
            <a:cxnSpLocks/>
          </p:cNvCxnSpPr>
          <p:nvPr/>
        </p:nvCxnSpPr>
        <p:spPr>
          <a:xfrm>
            <a:off x="2152923" y="6334918"/>
            <a:ext cx="58841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CC4433E-7C83-4B35-B152-E045D35BA1F9}"/>
              </a:ext>
            </a:extLst>
          </p:cNvPr>
          <p:cNvSpPr txBox="1">
            <a:spLocks/>
          </p:cNvSpPr>
          <p:nvPr/>
        </p:nvSpPr>
        <p:spPr>
          <a:xfrm>
            <a:off x="8883350" y="5211242"/>
            <a:ext cx="1053701" cy="662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105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7C3476-A3BD-4E76-B9AE-B1EB31E1E3CF}"/>
              </a:ext>
            </a:extLst>
          </p:cNvPr>
          <p:cNvCxnSpPr>
            <a:cxnSpLocks/>
          </p:cNvCxnSpPr>
          <p:nvPr/>
        </p:nvCxnSpPr>
        <p:spPr>
          <a:xfrm>
            <a:off x="8767248" y="5706352"/>
            <a:ext cx="1053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D7B344-38C7-402E-EA4B-035BBCD3CCE7}"/>
              </a:ext>
            </a:extLst>
          </p:cNvPr>
          <p:cNvSpPr/>
          <p:nvPr/>
        </p:nvSpPr>
        <p:spPr>
          <a:xfrm>
            <a:off x="5897506" y="1564749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4229D5-D57E-F1B3-FFCA-F8BD219171C0}"/>
              </a:ext>
            </a:extLst>
          </p:cNvPr>
          <p:cNvSpPr/>
          <p:nvPr/>
        </p:nvSpPr>
        <p:spPr>
          <a:xfrm>
            <a:off x="3275221" y="2199761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273B77-695B-F2DE-136C-B15DB52C434C}"/>
              </a:ext>
            </a:extLst>
          </p:cNvPr>
          <p:cNvSpPr/>
          <p:nvPr/>
        </p:nvSpPr>
        <p:spPr>
          <a:xfrm>
            <a:off x="4861960" y="5228810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A5DD27-2D25-DCB8-8FEB-7E69971AD03D}"/>
              </a:ext>
            </a:extLst>
          </p:cNvPr>
          <p:cNvSpPr/>
          <p:nvPr/>
        </p:nvSpPr>
        <p:spPr>
          <a:xfrm>
            <a:off x="3972047" y="5856204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0A096C-B00C-4D0C-28D4-91A7B1178058}"/>
              </a:ext>
            </a:extLst>
          </p:cNvPr>
          <p:cNvSpPr/>
          <p:nvPr/>
        </p:nvSpPr>
        <p:spPr>
          <a:xfrm>
            <a:off x="3489787" y="3989342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052B3A-BFF0-7818-AAC6-9AB08D8F9EA6}"/>
              </a:ext>
            </a:extLst>
          </p:cNvPr>
          <p:cNvSpPr/>
          <p:nvPr/>
        </p:nvSpPr>
        <p:spPr>
          <a:xfrm>
            <a:off x="4496285" y="3353125"/>
            <a:ext cx="524238" cy="46166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/>
      <p:bldP spid="38" grpId="0"/>
      <p:bldP spid="47" grpId="0"/>
      <p:bldP spid="48" grpId="0"/>
      <p:bldP spid="51" grpId="0"/>
      <p:bldP spid="53" grpId="0"/>
      <p:bldP spid="54" grpId="0"/>
      <p:bldP spid="58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AFA3A-AFC0-45DC-BD0C-E1C1AD94F853}"/>
              </a:ext>
            </a:extLst>
          </p:cNvPr>
          <p:cNvSpPr/>
          <p:nvPr/>
        </p:nvSpPr>
        <p:spPr>
          <a:xfrm>
            <a:off x="1129511" y="2746955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42CFE-391F-483F-8381-4212A7E3D367}"/>
              </a:ext>
            </a:extLst>
          </p:cNvPr>
          <p:cNvSpPr/>
          <p:nvPr/>
        </p:nvSpPr>
        <p:spPr>
          <a:xfrm>
            <a:off x="1129511" y="3094618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BA453-9726-4854-B2C4-E4388B5C97CE}"/>
              </a:ext>
            </a:extLst>
          </p:cNvPr>
          <p:cNvSpPr/>
          <p:nvPr/>
        </p:nvSpPr>
        <p:spPr>
          <a:xfrm>
            <a:off x="1129511" y="3442281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79263-BD48-4F29-9D55-6A2E433DE8C4}"/>
              </a:ext>
            </a:extLst>
          </p:cNvPr>
          <p:cNvSpPr/>
          <p:nvPr/>
        </p:nvSpPr>
        <p:spPr>
          <a:xfrm>
            <a:off x="1129511" y="3789944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DDE5AF-4232-48B2-BACF-1F908A136CD6}"/>
              </a:ext>
            </a:extLst>
          </p:cNvPr>
          <p:cNvSpPr/>
          <p:nvPr/>
        </p:nvSpPr>
        <p:spPr>
          <a:xfrm>
            <a:off x="1129511" y="4137607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86051-6051-4DFA-8D00-9B96039668BB}"/>
              </a:ext>
            </a:extLst>
          </p:cNvPr>
          <p:cNvSpPr/>
          <p:nvPr/>
        </p:nvSpPr>
        <p:spPr>
          <a:xfrm>
            <a:off x="1129511" y="4485270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6914E-F4F4-46BB-9DAD-C6EAA6FC6020}"/>
              </a:ext>
            </a:extLst>
          </p:cNvPr>
          <p:cNvSpPr/>
          <p:nvPr/>
        </p:nvSpPr>
        <p:spPr>
          <a:xfrm>
            <a:off x="1129511" y="4832933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D5C93-E78A-4FB8-B1C1-72EE66A0B68D}"/>
              </a:ext>
            </a:extLst>
          </p:cNvPr>
          <p:cNvSpPr/>
          <p:nvPr/>
        </p:nvSpPr>
        <p:spPr>
          <a:xfrm>
            <a:off x="1129511" y="5180596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29C6C-8D01-478A-9485-C7B2FAFE26E6}"/>
              </a:ext>
            </a:extLst>
          </p:cNvPr>
          <p:cNvSpPr/>
          <p:nvPr/>
        </p:nvSpPr>
        <p:spPr>
          <a:xfrm>
            <a:off x="1129511" y="5528259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920B-B64E-48E0-A7E2-627DB4D02BFA}"/>
              </a:ext>
            </a:extLst>
          </p:cNvPr>
          <p:cNvSpPr/>
          <p:nvPr/>
        </p:nvSpPr>
        <p:spPr>
          <a:xfrm>
            <a:off x="1129511" y="5875922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10844-48F1-46CA-8CA3-5E788AAFBD2A}"/>
              </a:ext>
            </a:extLst>
          </p:cNvPr>
          <p:cNvSpPr txBox="1"/>
          <p:nvPr/>
        </p:nvSpPr>
        <p:spPr>
          <a:xfrm>
            <a:off x="6357257" y="3583924"/>
            <a:ext cx="198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0.4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F14088-1C21-48F5-BEDF-FCE00B29AC48}"/>
              </a:ext>
            </a:extLst>
          </p:cNvPr>
          <p:cNvSpPr txBox="1"/>
          <p:nvPr/>
        </p:nvSpPr>
        <p:spPr>
          <a:xfrm>
            <a:off x="9377301" y="3320483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496FB8-F8CE-4CC2-AFD2-BC13E586EBF3}"/>
              </a:ext>
            </a:extLst>
          </p:cNvPr>
          <p:cNvSpPr txBox="1"/>
          <p:nvPr/>
        </p:nvSpPr>
        <p:spPr>
          <a:xfrm>
            <a:off x="9207697" y="4070605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0922A3-DCF7-4ED9-9DA6-61678D269A15}"/>
              </a:ext>
            </a:extLst>
          </p:cNvPr>
          <p:cNvCxnSpPr/>
          <p:nvPr/>
        </p:nvCxnSpPr>
        <p:spPr>
          <a:xfrm>
            <a:off x="9207697" y="4136511"/>
            <a:ext cx="869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3D3EEA8-B306-F83D-82B7-84BDD1FFACD8}"/>
              </a:ext>
            </a:extLst>
          </p:cNvPr>
          <p:cNvSpPr txBox="1">
            <a:spLocks/>
          </p:cNvSpPr>
          <p:nvPr/>
        </p:nvSpPr>
        <p:spPr>
          <a:xfrm>
            <a:off x="342889" y="702156"/>
            <a:ext cx="11029616" cy="10138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Write this number as both a decimal fraction and a fraction on your whiteboard.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4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CB74-83F2-45F9-152C-9962E879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EE566F-617A-7169-96E4-2E8D6EB1E1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11044" y="1224512"/>
            <a:ext cx="7690092" cy="417929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5 x 10 =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B20AEE7-BF9A-1B3A-D12B-CB0342FAC7A4}"/>
              </a:ext>
            </a:extLst>
          </p:cNvPr>
          <p:cNvSpPr txBox="1">
            <a:spLocks/>
          </p:cNvSpPr>
          <p:nvPr/>
        </p:nvSpPr>
        <p:spPr>
          <a:xfrm>
            <a:off x="8701135" y="1199553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AFA3A-AFC0-45DC-BD0C-E1C1AD94F853}"/>
              </a:ext>
            </a:extLst>
          </p:cNvPr>
          <p:cNvSpPr/>
          <p:nvPr/>
        </p:nvSpPr>
        <p:spPr>
          <a:xfrm>
            <a:off x="1129511" y="2746956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42CFE-391F-483F-8381-4212A7E3D367}"/>
              </a:ext>
            </a:extLst>
          </p:cNvPr>
          <p:cNvSpPr/>
          <p:nvPr/>
        </p:nvSpPr>
        <p:spPr>
          <a:xfrm>
            <a:off x="1129511" y="3094619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BA453-9726-4854-B2C4-E4388B5C97CE}"/>
              </a:ext>
            </a:extLst>
          </p:cNvPr>
          <p:cNvSpPr/>
          <p:nvPr/>
        </p:nvSpPr>
        <p:spPr>
          <a:xfrm>
            <a:off x="1129511" y="3442282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79263-BD48-4F29-9D55-6A2E433DE8C4}"/>
              </a:ext>
            </a:extLst>
          </p:cNvPr>
          <p:cNvSpPr/>
          <p:nvPr/>
        </p:nvSpPr>
        <p:spPr>
          <a:xfrm>
            <a:off x="1129511" y="3789945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DDE5AF-4232-48B2-BACF-1F908A136CD6}"/>
              </a:ext>
            </a:extLst>
          </p:cNvPr>
          <p:cNvSpPr/>
          <p:nvPr/>
        </p:nvSpPr>
        <p:spPr>
          <a:xfrm>
            <a:off x="1129511" y="4137608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86051-6051-4DFA-8D00-9B96039668BB}"/>
              </a:ext>
            </a:extLst>
          </p:cNvPr>
          <p:cNvSpPr/>
          <p:nvPr/>
        </p:nvSpPr>
        <p:spPr>
          <a:xfrm>
            <a:off x="1129511" y="4485271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6914E-F4F4-46BB-9DAD-C6EAA6FC6020}"/>
              </a:ext>
            </a:extLst>
          </p:cNvPr>
          <p:cNvSpPr/>
          <p:nvPr/>
        </p:nvSpPr>
        <p:spPr>
          <a:xfrm>
            <a:off x="1129511" y="4832934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D5C93-E78A-4FB8-B1C1-72EE66A0B68D}"/>
              </a:ext>
            </a:extLst>
          </p:cNvPr>
          <p:cNvSpPr/>
          <p:nvPr/>
        </p:nvSpPr>
        <p:spPr>
          <a:xfrm>
            <a:off x="1129511" y="5180597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29C6C-8D01-478A-9485-C7B2FAFE26E6}"/>
              </a:ext>
            </a:extLst>
          </p:cNvPr>
          <p:cNvSpPr/>
          <p:nvPr/>
        </p:nvSpPr>
        <p:spPr>
          <a:xfrm>
            <a:off x="1129511" y="5528260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920B-B64E-48E0-A7E2-627DB4D02BFA}"/>
              </a:ext>
            </a:extLst>
          </p:cNvPr>
          <p:cNvSpPr/>
          <p:nvPr/>
        </p:nvSpPr>
        <p:spPr>
          <a:xfrm>
            <a:off x="1129511" y="5875923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10844-48F1-46CA-8CA3-5E788AAFBD2A}"/>
              </a:ext>
            </a:extLst>
          </p:cNvPr>
          <p:cNvSpPr txBox="1"/>
          <p:nvPr/>
        </p:nvSpPr>
        <p:spPr>
          <a:xfrm>
            <a:off x="6357257" y="3583924"/>
            <a:ext cx="198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0.9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F14088-1C21-48F5-BEDF-FCE00B29AC48}"/>
              </a:ext>
            </a:extLst>
          </p:cNvPr>
          <p:cNvSpPr txBox="1"/>
          <p:nvPr/>
        </p:nvSpPr>
        <p:spPr>
          <a:xfrm>
            <a:off x="9377301" y="3320483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496FB8-F8CE-4CC2-AFD2-BC13E586EBF3}"/>
              </a:ext>
            </a:extLst>
          </p:cNvPr>
          <p:cNvSpPr txBox="1"/>
          <p:nvPr/>
        </p:nvSpPr>
        <p:spPr>
          <a:xfrm>
            <a:off x="9207697" y="4070605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0922A3-DCF7-4ED9-9DA6-61678D269A15}"/>
              </a:ext>
            </a:extLst>
          </p:cNvPr>
          <p:cNvCxnSpPr/>
          <p:nvPr/>
        </p:nvCxnSpPr>
        <p:spPr>
          <a:xfrm>
            <a:off x="9207697" y="4136511"/>
            <a:ext cx="869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3CE3663-33B6-B325-32FA-0F5E3C336830}"/>
              </a:ext>
            </a:extLst>
          </p:cNvPr>
          <p:cNvSpPr txBox="1">
            <a:spLocks/>
          </p:cNvSpPr>
          <p:nvPr/>
        </p:nvSpPr>
        <p:spPr>
          <a:xfrm>
            <a:off x="342889" y="702156"/>
            <a:ext cx="11029616" cy="10138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Write this number as both a decimal fraction and a fraction on your whiteboard.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79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AFA3A-AFC0-45DC-BD0C-E1C1AD94F853}"/>
              </a:ext>
            </a:extLst>
          </p:cNvPr>
          <p:cNvSpPr/>
          <p:nvPr/>
        </p:nvSpPr>
        <p:spPr>
          <a:xfrm>
            <a:off x="1129511" y="2746955"/>
            <a:ext cx="35861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42CFE-391F-483F-8381-4212A7E3D367}"/>
              </a:ext>
            </a:extLst>
          </p:cNvPr>
          <p:cNvSpPr/>
          <p:nvPr/>
        </p:nvSpPr>
        <p:spPr>
          <a:xfrm>
            <a:off x="1129511" y="3094618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BA453-9726-4854-B2C4-E4388B5C97CE}"/>
              </a:ext>
            </a:extLst>
          </p:cNvPr>
          <p:cNvSpPr/>
          <p:nvPr/>
        </p:nvSpPr>
        <p:spPr>
          <a:xfrm>
            <a:off x="1129511" y="3442281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79263-BD48-4F29-9D55-6A2E433DE8C4}"/>
              </a:ext>
            </a:extLst>
          </p:cNvPr>
          <p:cNvSpPr/>
          <p:nvPr/>
        </p:nvSpPr>
        <p:spPr>
          <a:xfrm>
            <a:off x="1129511" y="3789944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DDE5AF-4232-48B2-BACF-1F908A136CD6}"/>
              </a:ext>
            </a:extLst>
          </p:cNvPr>
          <p:cNvSpPr/>
          <p:nvPr/>
        </p:nvSpPr>
        <p:spPr>
          <a:xfrm>
            <a:off x="1129511" y="4137607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86051-6051-4DFA-8D00-9B96039668BB}"/>
              </a:ext>
            </a:extLst>
          </p:cNvPr>
          <p:cNvSpPr/>
          <p:nvPr/>
        </p:nvSpPr>
        <p:spPr>
          <a:xfrm>
            <a:off x="1129511" y="4485270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6914E-F4F4-46BB-9DAD-C6EAA6FC6020}"/>
              </a:ext>
            </a:extLst>
          </p:cNvPr>
          <p:cNvSpPr/>
          <p:nvPr/>
        </p:nvSpPr>
        <p:spPr>
          <a:xfrm>
            <a:off x="1129511" y="4832933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D5C93-E78A-4FB8-B1C1-72EE66A0B68D}"/>
              </a:ext>
            </a:extLst>
          </p:cNvPr>
          <p:cNvSpPr/>
          <p:nvPr/>
        </p:nvSpPr>
        <p:spPr>
          <a:xfrm>
            <a:off x="1129511" y="5180596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29C6C-8D01-478A-9485-C7B2FAFE26E6}"/>
              </a:ext>
            </a:extLst>
          </p:cNvPr>
          <p:cNvSpPr/>
          <p:nvPr/>
        </p:nvSpPr>
        <p:spPr>
          <a:xfrm>
            <a:off x="1129511" y="5528259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A920B-B64E-48E0-A7E2-627DB4D02BFA}"/>
              </a:ext>
            </a:extLst>
          </p:cNvPr>
          <p:cNvSpPr/>
          <p:nvPr/>
        </p:nvSpPr>
        <p:spPr>
          <a:xfrm>
            <a:off x="1129511" y="5875922"/>
            <a:ext cx="35861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10844-48F1-46CA-8CA3-5E788AAFBD2A}"/>
              </a:ext>
            </a:extLst>
          </p:cNvPr>
          <p:cNvSpPr txBox="1"/>
          <p:nvPr/>
        </p:nvSpPr>
        <p:spPr>
          <a:xfrm>
            <a:off x="6357257" y="3583924"/>
            <a:ext cx="198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0.1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F14088-1C21-48F5-BEDF-FCE00B29AC48}"/>
              </a:ext>
            </a:extLst>
          </p:cNvPr>
          <p:cNvSpPr txBox="1"/>
          <p:nvPr/>
        </p:nvSpPr>
        <p:spPr>
          <a:xfrm>
            <a:off x="9377301" y="3320483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496FB8-F8CE-4CC2-AFD2-BC13E586EBF3}"/>
              </a:ext>
            </a:extLst>
          </p:cNvPr>
          <p:cNvSpPr txBox="1"/>
          <p:nvPr/>
        </p:nvSpPr>
        <p:spPr>
          <a:xfrm>
            <a:off x="9207697" y="4070605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0922A3-DCF7-4ED9-9DA6-61678D269A15}"/>
              </a:ext>
            </a:extLst>
          </p:cNvPr>
          <p:cNvCxnSpPr/>
          <p:nvPr/>
        </p:nvCxnSpPr>
        <p:spPr>
          <a:xfrm>
            <a:off x="9207697" y="4136511"/>
            <a:ext cx="869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C94293F-2B14-C6CF-E473-73B11B2EAFBC}"/>
              </a:ext>
            </a:extLst>
          </p:cNvPr>
          <p:cNvSpPr txBox="1">
            <a:spLocks/>
          </p:cNvSpPr>
          <p:nvPr/>
        </p:nvSpPr>
        <p:spPr>
          <a:xfrm>
            <a:off x="342889" y="702156"/>
            <a:ext cx="11029616" cy="10138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Write this number as both a decimal fraction and a fraction on your whiteboard.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32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53297E-83DE-4D53-A5E2-047DBAE96621}"/>
              </a:ext>
            </a:extLst>
          </p:cNvPr>
          <p:cNvSpPr/>
          <p:nvPr/>
        </p:nvSpPr>
        <p:spPr>
          <a:xfrm>
            <a:off x="1074738" y="275361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5EFB8E-F467-4C37-A7E0-EF5CB750D303}"/>
              </a:ext>
            </a:extLst>
          </p:cNvPr>
          <p:cNvSpPr/>
          <p:nvPr/>
        </p:nvSpPr>
        <p:spPr>
          <a:xfrm>
            <a:off x="1074738" y="310128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33B83F-FF8B-4001-9D82-8CC3AF5CC0F6}"/>
              </a:ext>
            </a:extLst>
          </p:cNvPr>
          <p:cNvSpPr/>
          <p:nvPr/>
        </p:nvSpPr>
        <p:spPr>
          <a:xfrm>
            <a:off x="1074738" y="344894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1F1C3-767A-45C5-A0FE-9281A4A6D98F}"/>
              </a:ext>
            </a:extLst>
          </p:cNvPr>
          <p:cNvSpPr/>
          <p:nvPr/>
        </p:nvSpPr>
        <p:spPr>
          <a:xfrm>
            <a:off x="1074738" y="379660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C69F2-4511-4832-99FA-5493FF06877C}"/>
              </a:ext>
            </a:extLst>
          </p:cNvPr>
          <p:cNvSpPr/>
          <p:nvPr/>
        </p:nvSpPr>
        <p:spPr>
          <a:xfrm>
            <a:off x="1074738" y="414426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018B8-44C0-4480-9865-613C60173F73}"/>
              </a:ext>
            </a:extLst>
          </p:cNvPr>
          <p:cNvSpPr/>
          <p:nvPr/>
        </p:nvSpPr>
        <p:spPr>
          <a:xfrm>
            <a:off x="1074738" y="449193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4094D-2F0D-4133-9E88-71D28B5EAF53}"/>
              </a:ext>
            </a:extLst>
          </p:cNvPr>
          <p:cNvSpPr/>
          <p:nvPr/>
        </p:nvSpPr>
        <p:spPr>
          <a:xfrm>
            <a:off x="1074738" y="483959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25CC2C-735D-4707-87F0-F032CFCD5DA0}"/>
              </a:ext>
            </a:extLst>
          </p:cNvPr>
          <p:cNvSpPr/>
          <p:nvPr/>
        </p:nvSpPr>
        <p:spPr>
          <a:xfrm>
            <a:off x="1074738" y="518725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0B7173-63A5-45DB-8873-628F9B14D0E2}"/>
              </a:ext>
            </a:extLst>
          </p:cNvPr>
          <p:cNvSpPr/>
          <p:nvPr/>
        </p:nvSpPr>
        <p:spPr>
          <a:xfrm>
            <a:off x="1074738" y="553492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A3F09-8496-41C5-AB3D-2C66B5152859}"/>
              </a:ext>
            </a:extLst>
          </p:cNvPr>
          <p:cNvSpPr/>
          <p:nvPr/>
        </p:nvSpPr>
        <p:spPr>
          <a:xfrm>
            <a:off x="1074738" y="588258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A8C70-0B34-41FF-9B7E-D12C92EBA543}"/>
              </a:ext>
            </a:extLst>
          </p:cNvPr>
          <p:cNvSpPr/>
          <p:nvPr/>
        </p:nvSpPr>
        <p:spPr>
          <a:xfrm>
            <a:off x="1435100" y="275361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35670A-FC8D-49D7-AFEB-2A76B8C57F00}"/>
              </a:ext>
            </a:extLst>
          </p:cNvPr>
          <p:cNvSpPr/>
          <p:nvPr/>
        </p:nvSpPr>
        <p:spPr>
          <a:xfrm>
            <a:off x="1435100" y="310128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921182-9F8A-4F81-B02E-80135A6977B6}"/>
              </a:ext>
            </a:extLst>
          </p:cNvPr>
          <p:cNvSpPr/>
          <p:nvPr/>
        </p:nvSpPr>
        <p:spPr>
          <a:xfrm>
            <a:off x="1435100" y="344894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F1FFE-18B5-45D1-B602-C0B63AD387B8}"/>
              </a:ext>
            </a:extLst>
          </p:cNvPr>
          <p:cNvSpPr/>
          <p:nvPr/>
        </p:nvSpPr>
        <p:spPr>
          <a:xfrm>
            <a:off x="1435100" y="379660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A1522F-84B2-45B7-8740-419E7891373C}"/>
              </a:ext>
            </a:extLst>
          </p:cNvPr>
          <p:cNvSpPr/>
          <p:nvPr/>
        </p:nvSpPr>
        <p:spPr>
          <a:xfrm>
            <a:off x="1435100" y="414426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16535A-041A-4EDF-90C0-DB4B4597DEC6}"/>
              </a:ext>
            </a:extLst>
          </p:cNvPr>
          <p:cNvSpPr/>
          <p:nvPr/>
        </p:nvSpPr>
        <p:spPr>
          <a:xfrm>
            <a:off x="1435100" y="449193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EB1B97-ACE9-4A94-B023-AD59650FCCAF}"/>
              </a:ext>
            </a:extLst>
          </p:cNvPr>
          <p:cNvSpPr/>
          <p:nvPr/>
        </p:nvSpPr>
        <p:spPr>
          <a:xfrm>
            <a:off x="1435100" y="483959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8AEC1A-5879-4BB4-8009-5044747EC127}"/>
              </a:ext>
            </a:extLst>
          </p:cNvPr>
          <p:cNvSpPr/>
          <p:nvPr/>
        </p:nvSpPr>
        <p:spPr>
          <a:xfrm>
            <a:off x="1435100" y="518725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07D758-2AC6-48B0-A7FB-3BD98A76894C}"/>
              </a:ext>
            </a:extLst>
          </p:cNvPr>
          <p:cNvSpPr/>
          <p:nvPr/>
        </p:nvSpPr>
        <p:spPr>
          <a:xfrm>
            <a:off x="1435100" y="553492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0EDF10-0C25-4F3B-930B-98E49BCCBC19}"/>
              </a:ext>
            </a:extLst>
          </p:cNvPr>
          <p:cNvSpPr/>
          <p:nvPr/>
        </p:nvSpPr>
        <p:spPr>
          <a:xfrm>
            <a:off x="1435100" y="588258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BF45CF-9320-4125-A47B-3DD66ACCD1AA}"/>
              </a:ext>
            </a:extLst>
          </p:cNvPr>
          <p:cNvSpPr/>
          <p:nvPr/>
        </p:nvSpPr>
        <p:spPr>
          <a:xfrm>
            <a:off x="1795462" y="275361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F5FB9C-A6F9-4CF0-9C5B-6E61B025A68E}"/>
              </a:ext>
            </a:extLst>
          </p:cNvPr>
          <p:cNvSpPr/>
          <p:nvPr/>
        </p:nvSpPr>
        <p:spPr>
          <a:xfrm>
            <a:off x="1795462" y="310128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C2A1A1-0E97-477C-BDFF-B636DB873B76}"/>
              </a:ext>
            </a:extLst>
          </p:cNvPr>
          <p:cNvSpPr/>
          <p:nvPr/>
        </p:nvSpPr>
        <p:spPr>
          <a:xfrm>
            <a:off x="1795462" y="344894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70D80E-73FB-49FB-87B7-2AC1AE7C612D}"/>
              </a:ext>
            </a:extLst>
          </p:cNvPr>
          <p:cNvSpPr/>
          <p:nvPr/>
        </p:nvSpPr>
        <p:spPr>
          <a:xfrm>
            <a:off x="1795462" y="379660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7B717-83A6-464F-B187-624DB5FA947E}"/>
              </a:ext>
            </a:extLst>
          </p:cNvPr>
          <p:cNvSpPr/>
          <p:nvPr/>
        </p:nvSpPr>
        <p:spPr>
          <a:xfrm>
            <a:off x="1795462" y="414426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8A0A58-3970-4CA7-BD97-9BBA6CBC996E}"/>
              </a:ext>
            </a:extLst>
          </p:cNvPr>
          <p:cNvSpPr/>
          <p:nvPr/>
        </p:nvSpPr>
        <p:spPr>
          <a:xfrm>
            <a:off x="1795462" y="449193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BDD9A0-7BE8-487B-BA84-6A03F9B4E65F}"/>
              </a:ext>
            </a:extLst>
          </p:cNvPr>
          <p:cNvSpPr/>
          <p:nvPr/>
        </p:nvSpPr>
        <p:spPr>
          <a:xfrm>
            <a:off x="1795462" y="483959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CE13A4-0711-43F5-B553-08950F894544}"/>
              </a:ext>
            </a:extLst>
          </p:cNvPr>
          <p:cNvSpPr/>
          <p:nvPr/>
        </p:nvSpPr>
        <p:spPr>
          <a:xfrm>
            <a:off x="1795462" y="518725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8A9636-1790-4E19-8005-F68FB08E9985}"/>
              </a:ext>
            </a:extLst>
          </p:cNvPr>
          <p:cNvSpPr/>
          <p:nvPr/>
        </p:nvSpPr>
        <p:spPr>
          <a:xfrm>
            <a:off x="1795462" y="553492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8C3EC-4F86-4EA6-B08E-C427455BF8AE}"/>
              </a:ext>
            </a:extLst>
          </p:cNvPr>
          <p:cNvSpPr/>
          <p:nvPr/>
        </p:nvSpPr>
        <p:spPr>
          <a:xfrm>
            <a:off x="1795462" y="588258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7CCDCE-0AF7-4AA7-821C-890C7A82CF80}"/>
              </a:ext>
            </a:extLst>
          </p:cNvPr>
          <p:cNvSpPr/>
          <p:nvPr/>
        </p:nvSpPr>
        <p:spPr>
          <a:xfrm>
            <a:off x="2155824" y="275361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004948-2C4A-4ACD-ACDF-8112FF94DBBF}"/>
              </a:ext>
            </a:extLst>
          </p:cNvPr>
          <p:cNvSpPr/>
          <p:nvPr/>
        </p:nvSpPr>
        <p:spPr>
          <a:xfrm>
            <a:off x="2155824" y="310128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5537CD-4CF5-487D-B137-2B6BBB7E08A3}"/>
              </a:ext>
            </a:extLst>
          </p:cNvPr>
          <p:cNvSpPr/>
          <p:nvPr/>
        </p:nvSpPr>
        <p:spPr>
          <a:xfrm>
            <a:off x="2155824" y="344894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98481A-8137-4035-BA51-A407D48D6773}"/>
              </a:ext>
            </a:extLst>
          </p:cNvPr>
          <p:cNvSpPr/>
          <p:nvPr/>
        </p:nvSpPr>
        <p:spPr>
          <a:xfrm>
            <a:off x="2155824" y="379660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CE3707-F77D-48A7-B811-4BA6B56CA212}"/>
              </a:ext>
            </a:extLst>
          </p:cNvPr>
          <p:cNvSpPr/>
          <p:nvPr/>
        </p:nvSpPr>
        <p:spPr>
          <a:xfrm>
            <a:off x="2155824" y="414426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59F2AF-6673-41F4-BA3D-2C49DB69FB00}"/>
              </a:ext>
            </a:extLst>
          </p:cNvPr>
          <p:cNvSpPr/>
          <p:nvPr/>
        </p:nvSpPr>
        <p:spPr>
          <a:xfrm>
            <a:off x="2155824" y="449193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BBCD83-CAE2-47CB-9685-63A273E8F6FD}"/>
              </a:ext>
            </a:extLst>
          </p:cNvPr>
          <p:cNvSpPr/>
          <p:nvPr/>
        </p:nvSpPr>
        <p:spPr>
          <a:xfrm>
            <a:off x="2155824" y="483959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39DD77-B159-4567-A0A1-6ECF51D26554}"/>
              </a:ext>
            </a:extLst>
          </p:cNvPr>
          <p:cNvSpPr/>
          <p:nvPr/>
        </p:nvSpPr>
        <p:spPr>
          <a:xfrm>
            <a:off x="2155824" y="518725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53768F-873B-4C7A-9B5F-FB85627CE8C4}"/>
              </a:ext>
            </a:extLst>
          </p:cNvPr>
          <p:cNvSpPr/>
          <p:nvPr/>
        </p:nvSpPr>
        <p:spPr>
          <a:xfrm>
            <a:off x="2155824" y="553492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C442F9-DB28-46BF-B3E2-2C9F82FC2072}"/>
              </a:ext>
            </a:extLst>
          </p:cNvPr>
          <p:cNvSpPr/>
          <p:nvPr/>
        </p:nvSpPr>
        <p:spPr>
          <a:xfrm>
            <a:off x="2155824" y="588258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027D0D-F8D6-4D1B-8EC9-55F693535FFF}"/>
              </a:ext>
            </a:extLst>
          </p:cNvPr>
          <p:cNvSpPr/>
          <p:nvPr/>
        </p:nvSpPr>
        <p:spPr>
          <a:xfrm>
            <a:off x="2516186" y="275361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9D685E-2C8F-479B-85A6-9C203168048A}"/>
              </a:ext>
            </a:extLst>
          </p:cNvPr>
          <p:cNvSpPr/>
          <p:nvPr/>
        </p:nvSpPr>
        <p:spPr>
          <a:xfrm>
            <a:off x="2516186" y="310128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D99974-B39E-40FF-ACFD-6B03958E4E02}"/>
              </a:ext>
            </a:extLst>
          </p:cNvPr>
          <p:cNvSpPr/>
          <p:nvPr/>
        </p:nvSpPr>
        <p:spPr>
          <a:xfrm>
            <a:off x="2516186" y="344894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49891F-C407-47F1-867B-D80AB7ED828C}"/>
              </a:ext>
            </a:extLst>
          </p:cNvPr>
          <p:cNvSpPr/>
          <p:nvPr/>
        </p:nvSpPr>
        <p:spPr>
          <a:xfrm>
            <a:off x="2516186" y="379660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57A4F4-48DA-447C-AEFD-D160CD56C9C3}"/>
              </a:ext>
            </a:extLst>
          </p:cNvPr>
          <p:cNvSpPr/>
          <p:nvPr/>
        </p:nvSpPr>
        <p:spPr>
          <a:xfrm>
            <a:off x="2516186" y="414426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A70363-F812-4CA9-9133-B85164972992}"/>
              </a:ext>
            </a:extLst>
          </p:cNvPr>
          <p:cNvSpPr/>
          <p:nvPr/>
        </p:nvSpPr>
        <p:spPr>
          <a:xfrm>
            <a:off x="2516186" y="449193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8FB9ED-620B-4385-84A4-714C5637CEF0}"/>
              </a:ext>
            </a:extLst>
          </p:cNvPr>
          <p:cNvSpPr/>
          <p:nvPr/>
        </p:nvSpPr>
        <p:spPr>
          <a:xfrm>
            <a:off x="2516186" y="483959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2F7E36-4B7B-484E-83B7-61460A444019}"/>
              </a:ext>
            </a:extLst>
          </p:cNvPr>
          <p:cNvSpPr/>
          <p:nvPr/>
        </p:nvSpPr>
        <p:spPr>
          <a:xfrm>
            <a:off x="2516186" y="518725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8E0A62-729C-4A52-AEE8-CDFDEE6ABAE0}"/>
              </a:ext>
            </a:extLst>
          </p:cNvPr>
          <p:cNvSpPr/>
          <p:nvPr/>
        </p:nvSpPr>
        <p:spPr>
          <a:xfrm>
            <a:off x="2516186" y="553492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202207-9EC5-4850-978F-619148355E33}"/>
              </a:ext>
            </a:extLst>
          </p:cNvPr>
          <p:cNvSpPr/>
          <p:nvPr/>
        </p:nvSpPr>
        <p:spPr>
          <a:xfrm>
            <a:off x="2516186" y="588258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635589-0BE7-41F6-8F7C-DAA6CCEE7C0A}"/>
              </a:ext>
            </a:extLst>
          </p:cNvPr>
          <p:cNvSpPr/>
          <p:nvPr/>
        </p:nvSpPr>
        <p:spPr>
          <a:xfrm>
            <a:off x="2876548" y="275361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3A460D1-D6A0-4D25-8D3D-C3993A834265}"/>
              </a:ext>
            </a:extLst>
          </p:cNvPr>
          <p:cNvSpPr/>
          <p:nvPr/>
        </p:nvSpPr>
        <p:spPr>
          <a:xfrm>
            <a:off x="2876548" y="310128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42FE05-0F2A-4BF6-B46C-824580624BC4}"/>
              </a:ext>
            </a:extLst>
          </p:cNvPr>
          <p:cNvSpPr/>
          <p:nvPr/>
        </p:nvSpPr>
        <p:spPr>
          <a:xfrm>
            <a:off x="2876548" y="344894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51F938-97BB-47F7-AB77-7E0FDB8A310D}"/>
              </a:ext>
            </a:extLst>
          </p:cNvPr>
          <p:cNvSpPr/>
          <p:nvPr/>
        </p:nvSpPr>
        <p:spPr>
          <a:xfrm>
            <a:off x="2876548" y="379660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A254DD-AF46-4AF9-AD2D-94E77AB9029F}"/>
              </a:ext>
            </a:extLst>
          </p:cNvPr>
          <p:cNvSpPr/>
          <p:nvPr/>
        </p:nvSpPr>
        <p:spPr>
          <a:xfrm>
            <a:off x="2876548" y="414426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5F1755-4947-4E40-B635-607A520E5AC1}"/>
              </a:ext>
            </a:extLst>
          </p:cNvPr>
          <p:cNvSpPr/>
          <p:nvPr/>
        </p:nvSpPr>
        <p:spPr>
          <a:xfrm>
            <a:off x="2876548" y="449193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21A538-C2B3-41C5-840A-EEF266BF4A66}"/>
              </a:ext>
            </a:extLst>
          </p:cNvPr>
          <p:cNvSpPr/>
          <p:nvPr/>
        </p:nvSpPr>
        <p:spPr>
          <a:xfrm>
            <a:off x="2876548" y="483959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96D757-8ECD-4FEB-991C-7B11C223F9C0}"/>
              </a:ext>
            </a:extLst>
          </p:cNvPr>
          <p:cNvSpPr/>
          <p:nvPr/>
        </p:nvSpPr>
        <p:spPr>
          <a:xfrm>
            <a:off x="2876548" y="518725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F6297A-3496-4202-8954-0ED278415B87}"/>
              </a:ext>
            </a:extLst>
          </p:cNvPr>
          <p:cNvSpPr/>
          <p:nvPr/>
        </p:nvSpPr>
        <p:spPr>
          <a:xfrm>
            <a:off x="2876548" y="553492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9F221C3-09FA-4E77-BB8A-EB0829B5DE60}"/>
              </a:ext>
            </a:extLst>
          </p:cNvPr>
          <p:cNvSpPr/>
          <p:nvPr/>
        </p:nvSpPr>
        <p:spPr>
          <a:xfrm>
            <a:off x="2876548" y="588258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24D5246-49C4-4EBB-8CD3-6E8C1498B350}"/>
              </a:ext>
            </a:extLst>
          </p:cNvPr>
          <p:cNvSpPr/>
          <p:nvPr/>
        </p:nvSpPr>
        <p:spPr>
          <a:xfrm>
            <a:off x="3236910" y="275361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E9A1C3-8CDD-4199-ABF0-1A32E4CBBDD2}"/>
              </a:ext>
            </a:extLst>
          </p:cNvPr>
          <p:cNvSpPr/>
          <p:nvPr/>
        </p:nvSpPr>
        <p:spPr>
          <a:xfrm>
            <a:off x="3236910" y="310128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7318C65-9CFC-4652-82BA-FA9FEE277157}"/>
              </a:ext>
            </a:extLst>
          </p:cNvPr>
          <p:cNvSpPr/>
          <p:nvPr/>
        </p:nvSpPr>
        <p:spPr>
          <a:xfrm>
            <a:off x="3236910" y="344894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23D773A-5B1B-4E62-B2FC-7F7FF758FBD9}"/>
              </a:ext>
            </a:extLst>
          </p:cNvPr>
          <p:cNvSpPr/>
          <p:nvPr/>
        </p:nvSpPr>
        <p:spPr>
          <a:xfrm>
            <a:off x="3236910" y="379660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E2BA0CF-EC77-499D-A756-48F42E265F5B}"/>
              </a:ext>
            </a:extLst>
          </p:cNvPr>
          <p:cNvSpPr/>
          <p:nvPr/>
        </p:nvSpPr>
        <p:spPr>
          <a:xfrm>
            <a:off x="3236910" y="414426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3E3434B-DD35-482E-8A87-6F3CADD89D92}"/>
              </a:ext>
            </a:extLst>
          </p:cNvPr>
          <p:cNvSpPr/>
          <p:nvPr/>
        </p:nvSpPr>
        <p:spPr>
          <a:xfrm>
            <a:off x="3236910" y="449193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D84BDF0-1CEE-4981-A7E9-B2CC6B9156DD}"/>
              </a:ext>
            </a:extLst>
          </p:cNvPr>
          <p:cNvSpPr/>
          <p:nvPr/>
        </p:nvSpPr>
        <p:spPr>
          <a:xfrm>
            <a:off x="3236910" y="483959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07CE1D-D754-4BA0-9432-861DEE1FF58C}"/>
              </a:ext>
            </a:extLst>
          </p:cNvPr>
          <p:cNvSpPr/>
          <p:nvPr/>
        </p:nvSpPr>
        <p:spPr>
          <a:xfrm>
            <a:off x="3236910" y="518725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6BF59D-6B57-4382-9952-7682DF295BC7}"/>
              </a:ext>
            </a:extLst>
          </p:cNvPr>
          <p:cNvSpPr/>
          <p:nvPr/>
        </p:nvSpPr>
        <p:spPr>
          <a:xfrm>
            <a:off x="3236910" y="553492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DD28F5-E7D3-4AA4-A315-82ABF88489AB}"/>
              </a:ext>
            </a:extLst>
          </p:cNvPr>
          <p:cNvSpPr/>
          <p:nvPr/>
        </p:nvSpPr>
        <p:spPr>
          <a:xfrm>
            <a:off x="3236910" y="588258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3191D0-2C48-4AD9-A2C5-75D16D469104}"/>
              </a:ext>
            </a:extLst>
          </p:cNvPr>
          <p:cNvSpPr/>
          <p:nvPr/>
        </p:nvSpPr>
        <p:spPr>
          <a:xfrm>
            <a:off x="3597272" y="275361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C6EF9D-D6F7-49D6-8073-18A2AA9E9C2A}"/>
              </a:ext>
            </a:extLst>
          </p:cNvPr>
          <p:cNvSpPr/>
          <p:nvPr/>
        </p:nvSpPr>
        <p:spPr>
          <a:xfrm>
            <a:off x="3597272" y="310128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8FD093-167A-4109-8EA9-0CD60EC6C612}"/>
              </a:ext>
            </a:extLst>
          </p:cNvPr>
          <p:cNvSpPr/>
          <p:nvPr/>
        </p:nvSpPr>
        <p:spPr>
          <a:xfrm>
            <a:off x="3597272" y="344894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FA4421E-07FD-4860-9566-596F398C5C55}"/>
              </a:ext>
            </a:extLst>
          </p:cNvPr>
          <p:cNvSpPr/>
          <p:nvPr/>
        </p:nvSpPr>
        <p:spPr>
          <a:xfrm>
            <a:off x="3597272" y="379660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AD7F95-8782-4B5C-92E8-861453E93737}"/>
              </a:ext>
            </a:extLst>
          </p:cNvPr>
          <p:cNvSpPr/>
          <p:nvPr/>
        </p:nvSpPr>
        <p:spPr>
          <a:xfrm>
            <a:off x="3597272" y="414426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DC226D-0CB4-4CB8-9C06-918C032C7CE3}"/>
              </a:ext>
            </a:extLst>
          </p:cNvPr>
          <p:cNvSpPr/>
          <p:nvPr/>
        </p:nvSpPr>
        <p:spPr>
          <a:xfrm>
            <a:off x="3597272" y="449193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C215B63-EB63-4AB9-88D8-83FB2E083B8F}"/>
              </a:ext>
            </a:extLst>
          </p:cNvPr>
          <p:cNvSpPr/>
          <p:nvPr/>
        </p:nvSpPr>
        <p:spPr>
          <a:xfrm>
            <a:off x="3597272" y="483959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8E9350-B2BB-4130-B119-2E631038CA0D}"/>
              </a:ext>
            </a:extLst>
          </p:cNvPr>
          <p:cNvSpPr/>
          <p:nvPr/>
        </p:nvSpPr>
        <p:spPr>
          <a:xfrm>
            <a:off x="3597272" y="518725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48E2DF8-8E89-45E9-99D4-0F957792DE29}"/>
              </a:ext>
            </a:extLst>
          </p:cNvPr>
          <p:cNvSpPr/>
          <p:nvPr/>
        </p:nvSpPr>
        <p:spPr>
          <a:xfrm>
            <a:off x="3597272" y="553492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D56B06-C56C-45EF-8CE7-9E900E788CE3}"/>
              </a:ext>
            </a:extLst>
          </p:cNvPr>
          <p:cNvSpPr/>
          <p:nvPr/>
        </p:nvSpPr>
        <p:spPr>
          <a:xfrm>
            <a:off x="3597272" y="588258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33A92C8-3AC8-4E25-A54A-CFE55BE4F785}"/>
              </a:ext>
            </a:extLst>
          </p:cNvPr>
          <p:cNvSpPr/>
          <p:nvPr/>
        </p:nvSpPr>
        <p:spPr>
          <a:xfrm>
            <a:off x="3957634" y="275361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7A4E5BB-A905-4250-AA97-BBDA2233808F}"/>
              </a:ext>
            </a:extLst>
          </p:cNvPr>
          <p:cNvSpPr/>
          <p:nvPr/>
        </p:nvSpPr>
        <p:spPr>
          <a:xfrm>
            <a:off x="3957634" y="310128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E6B07B-A9C0-42EE-8E82-1A1AA33BAB1A}"/>
              </a:ext>
            </a:extLst>
          </p:cNvPr>
          <p:cNvSpPr/>
          <p:nvPr/>
        </p:nvSpPr>
        <p:spPr>
          <a:xfrm>
            <a:off x="3957634" y="344894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F30F05A-6F46-4BD7-8B55-001BF7C05318}"/>
              </a:ext>
            </a:extLst>
          </p:cNvPr>
          <p:cNvSpPr/>
          <p:nvPr/>
        </p:nvSpPr>
        <p:spPr>
          <a:xfrm>
            <a:off x="3957634" y="379660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1F54B8-7EBC-4A44-ADF3-2C0D945ADD04}"/>
              </a:ext>
            </a:extLst>
          </p:cNvPr>
          <p:cNvSpPr/>
          <p:nvPr/>
        </p:nvSpPr>
        <p:spPr>
          <a:xfrm>
            <a:off x="3957634" y="414426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5B24542-6838-4AF3-8173-9EC7B7EA9834}"/>
              </a:ext>
            </a:extLst>
          </p:cNvPr>
          <p:cNvSpPr/>
          <p:nvPr/>
        </p:nvSpPr>
        <p:spPr>
          <a:xfrm>
            <a:off x="3957634" y="449193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1CDBF1-6A17-43BA-8626-77267358C34E}"/>
              </a:ext>
            </a:extLst>
          </p:cNvPr>
          <p:cNvSpPr/>
          <p:nvPr/>
        </p:nvSpPr>
        <p:spPr>
          <a:xfrm>
            <a:off x="3957634" y="483959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C0643EF-78BC-4302-8687-30A2FA6FFC5A}"/>
              </a:ext>
            </a:extLst>
          </p:cNvPr>
          <p:cNvSpPr/>
          <p:nvPr/>
        </p:nvSpPr>
        <p:spPr>
          <a:xfrm>
            <a:off x="3957634" y="518725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6156A48-832F-431E-B045-62651D0C21E8}"/>
              </a:ext>
            </a:extLst>
          </p:cNvPr>
          <p:cNvSpPr/>
          <p:nvPr/>
        </p:nvSpPr>
        <p:spPr>
          <a:xfrm>
            <a:off x="3957634" y="553492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0B9ECA5-F02D-47B7-B75D-6D37C4BF8B1B}"/>
              </a:ext>
            </a:extLst>
          </p:cNvPr>
          <p:cNvSpPr/>
          <p:nvPr/>
        </p:nvSpPr>
        <p:spPr>
          <a:xfrm>
            <a:off x="3957634" y="588258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6CB5260-3AA8-4B46-B6A3-23FE85AD1F01}"/>
              </a:ext>
            </a:extLst>
          </p:cNvPr>
          <p:cNvSpPr/>
          <p:nvPr/>
        </p:nvSpPr>
        <p:spPr>
          <a:xfrm>
            <a:off x="4317996" y="275361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E86611F-9F5C-4D4F-BD2A-130D72B11B25}"/>
              </a:ext>
            </a:extLst>
          </p:cNvPr>
          <p:cNvSpPr/>
          <p:nvPr/>
        </p:nvSpPr>
        <p:spPr>
          <a:xfrm>
            <a:off x="4317996" y="310128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9C4D4A-C1A1-44F2-8414-D83377C9A285}"/>
              </a:ext>
            </a:extLst>
          </p:cNvPr>
          <p:cNvSpPr/>
          <p:nvPr/>
        </p:nvSpPr>
        <p:spPr>
          <a:xfrm>
            <a:off x="4317996" y="344894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8CB2F73-1A10-4399-967A-4B0033F18707}"/>
              </a:ext>
            </a:extLst>
          </p:cNvPr>
          <p:cNvSpPr/>
          <p:nvPr/>
        </p:nvSpPr>
        <p:spPr>
          <a:xfrm>
            <a:off x="4317996" y="379660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A6C0EDD-A8A6-445F-BDA3-086D9BA6B0E1}"/>
              </a:ext>
            </a:extLst>
          </p:cNvPr>
          <p:cNvSpPr/>
          <p:nvPr/>
        </p:nvSpPr>
        <p:spPr>
          <a:xfrm>
            <a:off x="4317996" y="414426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349D4E8-BC58-41AE-872C-98C97F7E733B}"/>
              </a:ext>
            </a:extLst>
          </p:cNvPr>
          <p:cNvSpPr/>
          <p:nvPr/>
        </p:nvSpPr>
        <p:spPr>
          <a:xfrm>
            <a:off x="4317996" y="449193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38C58D5-188E-4DBF-95CF-8DDCECEB4D2A}"/>
              </a:ext>
            </a:extLst>
          </p:cNvPr>
          <p:cNvSpPr/>
          <p:nvPr/>
        </p:nvSpPr>
        <p:spPr>
          <a:xfrm>
            <a:off x="4317996" y="483959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5FB399-A556-499C-A6E4-A91AE3FF2BE2}"/>
              </a:ext>
            </a:extLst>
          </p:cNvPr>
          <p:cNvSpPr/>
          <p:nvPr/>
        </p:nvSpPr>
        <p:spPr>
          <a:xfrm>
            <a:off x="4317996" y="518725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E0684B-29BC-4EB3-879A-C291E26FFA0D}"/>
              </a:ext>
            </a:extLst>
          </p:cNvPr>
          <p:cNvSpPr/>
          <p:nvPr/>
        </p:nvSpPr>
        <p:spPr>
          <a:xfrm>
            <a:off x="4317996" y="553492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53901-FFB4-4966-8D50-6B60FC9AB8E8}"/>
              </a:ext>
            </a:extLst>
          </p:cNvPr>
          <p:cNvSpPr/>
          <p:nvPr/>
        </p:nvSpPr>
        <p:spPr>
          <a:xfrm>
            <a:off x="4317996" y="588258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3B63880-DDBD-4911-8B85-719ECC0BA5DF}"/>
              </a:ext>
            </a:extLst>
          </p:cNvPr>
          <p:cNvSpPr txBox="1"/>
          <p:nvPr/>
        </p:nvSpPr>
        <p:spPr>
          <a:xfrm>
            <a:off x="6185251" y="3582093"/>
            <a:ext cx="198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0.42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D232BC-3CEC-4C51-82E5-4F5DCE41EFD8}"/>
              </a:ext>
            </a:extLst>
          </p:cNvPr>
          <p:cNvSpPr txBox="1"/>
          <p:nvPr/>
        </p:nvSpPr>
        <p:spPr>
          <a:xfrm>
            <a:off x="9207697" y="3320482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6C6A562-BD52-4AAB-AE8D-6285E29D3734}"/>
              </a:ext>
            </a:extLst>
          </p:cNvPr>
          <p:cNvSpPr txBox="1"/>
          <p:nvPr/>
        </p:nvSpPr>
        <p:spPr>
          <a:xfrm>
            <a:off x="8985278" y="4070199"/>
            <a:ext cx="138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95EFEFF-4E61-473D-8703-8C32DDE4D7BF}"/>
              </a:ext>
            </a:extLst>
          </p:cNvPr>
          <p:cNvCxnSpPr/>
          <p:nvPr/>
        </p:nvCxnSpPr>
        <p:spPr>
          <a:xfrm>
            <a:off x="9207697" y="4136511"/>
            <a:ext cx="869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AD8B642-36B3-F5B2-9CE4-5FDDA8969B9D}"/>
              </a:ext>
            </a:extLst>
          </p:cNvPr>
          <p:cNvSpPr txBox="1">
            <a:spLocks/>
          </p:cNvSpPr>
          <p:nvPr/>
        </p:nvSpPr>
        <p:spPr>
          <a:xfrm>
            <a:off x="342889" y="702156"/>
            <a:ext cx="11029616" cy="10138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Write this number as both a decimal fraction and a fraction on your whiteboard.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36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53297E-83DE-4D53-A5E2-047DBAE96621}"/>
              </a:ext>
            </a:extLst>
          </p:cNvPr>
          <p:cNvSpPr/>
          <p:nvPr/>
        </p:nvSpPr>
        <p:spPr>
          <a:xfrm>
            <a:off x="1074738" y="275494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5EFB8E-F467-4C37-A7E0-EF5CB750D303}"/>
              </a:ext>
            </a:extLst>
          </p:cNvPr>
          <p:cNvSpPr/>
          <p:nvPr/>
        </p:nvSpPr>
        <p:spPr>
          <a:xfrm>
            <a:off x="1074738" y="310260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33B83F-FF8B-4001-9D82-8CC3AF5CC0F6}"/>
              </a:ext>
            </a:extLst>
          </p:cNvPr>
          <p:cNvSpPr/>
          <p:nvPr/>
        </p:nvSpPr>
        <p:spPr>
          <a:xfrm>
            <a:off x="1074738" y="345026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1F1C3-767A-45C5-A0FE-9281A4A6D98F}"/>
              </a:ext>
            </a:extLst>
          </p:cNvPr>
          <p:cNvSpPr/>
          <p:nvPr/>
        </p:nvSpPr>
        <p:spPr>
          <a:xfrm>
            <a:off x="1074738" y="379792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C69F2-4511-4832-99FA-5493FF06877C}"/>
              </a:ext>
            </a:extLst>
          </p:cNvPr>
          <p:cNvSpPr/>
          <p:nvPr/>
        </p:nvSpPr>
        <p:spPr>
          <a:xfrm>
            <a:off x="1074738" y="414559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018B8-44C0-4480-9865-613C60173F73}"/>
              </a:ext>
            </a:extLst>
          </p:cNvPr>
          <p:cNvSpPr/>
          <p:nvPr/>
        </p:nvSpPr>
        <p:spPr>
          <a:xfrm>
            <a:off x="1074738" y="449325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4094D-2F0D-4133-9E88-71D28B5EAF53}"/>
              </a:ext>
            </a:extLst>
          </p:cNvPr>
          <p:cNvSpPr/>
          <p:nvPr/>
        </p:nvSpPr>
        <p:spPr>
          <a:xfrm>
            <a:off x="1074738" y="48409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25CC2C-735D-4707-87F0-F032CFCD5DA0}"/>
              </a:ext>
            </a:extLst>
          </p:cNvPr>
          <p:cNvSpPr/>
          <p:nvPr/>
        </p:nvSpPr>
        <p:spPr>
          <a:xfrm>
            <a:off x="1074738" y="51885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0B7173-63A5-45DB-8873-628F9B14D0E2}"/>
              </a:ext>
            </a:extLst>
          </p:cNvPr>
          <p:cNvSpPr/>
          <p:nvPr/>
        </p:nvSpPr>
        <p:spPr>
          <a:xfrm>
            <a:off x="1074738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A3F09-8496-41C5-AB3D-2C66B5152859}"/>
              </a:ext>
            </a:extLst>
          </p:cNvPr>
          <p:cNvSpPr/>
          <p:nvPr/>
        </p:nvSpPr>
        <p:spPr>
          <a:xfrm>
            <a:off x="1074738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A8C70-0B34-41FF-9B7E-D12C92EBA543}"/>
              </a:ext>
            </a:extLst>
          </p:cNvPr>
          <p:cNvSpPr/>
          <p:nvPr/>
        </p:nvSpPr>
        <p:spPr>
          <a:xfrm>
            <a:off x="1435100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35670A-FC8D-49D7-AFEB-2A76B8C57F00}"/>
              </a:ext>
            </a:extLst>
          </p:cNvPr>
          <p:cNvSpPr/>
          <p:nvPr/>
        </p:nvSpPr>
        <p:spPr>
          <a:xfrm>
            <a:off x="1435100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921182-9F8A-4F81-B02E-80135A6977B6}"/>
              </a:ext>
            </a:extLst>
          </p:cNvPr>
          <p:cNvSpPr/>
          <p:nvPr/>
        </p:nvSpPr>
        <p:spPr>
          <a:xfrm>
            <a:off x="1435100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F1FFE-18B5-45D1-B602-C0B63AD387B8}"/>
              </a:ext>
            </a:extLst>
          </p:cNvPr>
          <p:cNvSpPr/>
          <p:nvPr/>
        </p:nvSpPr>
        <p:spPr>
          <a:xfrm>
            <a:off x="1435100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A1522F-84B2-45B7-8740-419E7891373C}"/>
              </a:ext>
            </a:extLst>
          </p:cNvPr>
          <p:cNvSpPr/>
          <p:nvPr/>
        </p:nvSpPr>
        <p:spPr>
          <a:xfrm>
            <a:off x="1435100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16535A-041A-4EDF-90C0-DB4B4597DEC6}"/>
              </a:ext>
            </a:extLst>
          </p:cNvPr>
          <p:cNvSpPr/>
          <p:nvPr/>
        </p:nvSpPr>
        <p:spPr>
          <a:xfrm>
            <a:off x="1435100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EB1B97-ACE9-4A94-B023-AD59650FCCAF}"/>
              </a:ext>
            </a:extLst>
          </p:cNvPr>
          <p:cNvSpPr/>
          <p:nvPr/>
        </p:nvSpPr>
        <p:spPr>
          <a:xfrm>
            <a:off x="1435100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8AEC1A-5879-4BB4-8009-5044747EC127}"/>
              </a:ext>
            </a:extLst>
          </p:cNvPr>
          <p:cNvSpPr/>
          <p:nvPr/>
        </p:nvSpPr>
        <p:spPr>
          <a:xfrm>
            <a:off x="1435100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07D758-2AC6-48B0-A7FB-3BD98A76894C}"/>
              </a:ext>
            </a:extLst>
          </p:cNvPr>
          <p:cNvSpPr/>
          <p:nvPr/>
        </p:nvSpPr>
        <p:spPr>
          <a:xfrm>
            <a:off x="1435100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0EDF10-0C25-4F3B-930B-98E49BCCBC19}"/>
              </a:ext>
            </a:extLst>
          </p:cNvPr>
          <p:cNvSpPr/>
          <p:nvPr/>
        </p:nvSpPr>
        <p:spPr>
          <a:xfrm>
            <a:off x="1435100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BF45CF-9320-4125-A47B-3DD66ACCD1AA}"/>
              </a:ext>
            </a:extLst>
          </p:cNvPr>
          <p:cNvSpPr/>
          <p:nvPr/>
        </p:nvSpPr>
        <p:spPr>
          <a:xfrm>
            <a:off x="1795462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F5FB9C-A6F9-4CF0-9C5B-6E61B025A68E}"/>
              </a:ext>
            </a:extLst>
          </p:cNvPr>
          <p:cNvSpPr/>
          <p:nvPr/>
        </p:nvSpPr>
        <p:spPr>
          <a:xfrm>
            <a:off x="1795462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C2A1A1-0E97-477C-BDFF-B636DB873B76}"/>
              </a:ext>
            </a:extLst>
          </p:cNvPr>
          <p:cNvSpPr/>
          <p:nvPr/>
        </p:nvSpPr>
        <p:spPr>
          <a:xfrm>
            <a:off x="1795462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70D80E-73FB-49FB-87B7-2AC1AE7C612D}"/>
              </a:ext>
            </a:extLst>
          </p:cNvPr>
          <p:cNvSpPr/>
          <p:nvPr/>
        </p:nvSpPr>
        <p:spPr>
          <a:xfrm>
            <a:off x="1795462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7B717-83A6-464F-B187-624DB5FA947E}"/>
              </a:ext>
            </a:extLst>
          </p:cNvPr>
          <p:cNvSpPr/>
          <p:nvPr/>
        </p:nvSpPr>
        <p:spPr>
          <a:xfrm>
            <a:off x="1795462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8A0A58-3970-4CA7-BD97-9BBA6CBC996E}"/>
              </a:ext>
            </a:extLst>
          </p:cNvPr>
          <p:cNvSpPr/>
          <p:nvPr/>
        </p:nvSpPr>
        <p:spPr>
          <a:xfrm>
            <a:off x="1795462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BDD9A0-7BE8-487B-BA84-6A03F9B4E65F}"/>
              </a:ext>
            </a:extLst>
          </p:cNvPr>
          <p:cNvSpPr/>
          <p:nvPr/>
        </p:nvSpPr>
        <p:spPr>
          <a:xfrm>
            <a:off x="1795462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CE13A4-0711-43F5-B553-08950F894544}"/>
              </a:ext>
            </a:extLst>
          </p:cNvPr>
          <p:cNvSpPr/>
          <p:nvPr/>
        </p:nvSpPr>
        <p:spPr>
          <a:xfrm>
            <a:off x="1795462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8A9636-1790-4E19-8005-F68FB08E9985}"/>
              </a:ext>
            </a:extLst>
          </p:cNvPr>
          <p:cNvSpPr/>
          <p:nvPr/>
        </p:nvSpPr>
        <p:spPr>
          <a:xfrm>
            <a:off x="1795462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8C3EC-4F86-4EA6-B08E-C427455BF8AE}"/>
              </a:ext>
            </a:extLst>
          </p:cNvPr>
          <p:cNvSpPr/>
          <p:nvPr/>
        </p:nvSpPr>
        <p:spPr>
          <a:xfrm>
            <a:off x="1795462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7CCDCE-0AF7-4AA7-821C-890C7A82CF80}"/>
              </a:ext>
            </a:extLst>
          </p:cNvPr>
          <p:cNvSpPr/>
          <p:nvPr/>
        </p:nvSpPr>
        <p:spPr>
          <a:xfrm>
            <a:off x="2155824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004948-2C4A-4ACD-ACDF-8112FF94DBBF}"/>
              </a:ext>
            </a:extLst>
          </p:cNvPr>
          <p:cNvSpPr/>
          <p:nvPr/>
        </p:nvSpPr>
        <p:spPr>
          <a:xfrm>
            <a:off x="2155824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5537CD-4CF5-487D-B137-2B6BBB7E08A3}"/>
              </a:ext>
            </a:extLst>
          </p:cNvPr>
          <p:cNvSpPr/>
          <p:nvPr/>
        </p:nvSpPr>
        <p:spPr>
          <a:xfrm>
            <a:off x="2155824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98481A-8137-4035-BA51-A407D48D6773}"/>
              </a:ext>
            </a:extLst>
          </p:cNvPr>
          <p:cNvSpPr/>
          <p:nvPr/>
        </p:nvSpPr>
        <p:spPr>
          <a:xfrm>
            <a:off x="2155824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CE3707-F77D-48A7-B811-4BA6B56CA212}"/>
              </a:ext>
            </a:extLst>
          </p:cNvPr>
          <p:cNvSpPr/>
          <p:nvPr/>
        </p:nvSpPr>
        <p:spPr>
          <a:xfrm>
            <a:off x="2155824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59F2AF-6673-41F4-BA3D-2C49DB69FB00}"/>
              </a:ext>
            </a:extLst>
          </p:cNvPr>
          <p:cNvSpPr/>
          <p:nvPr/>
        </p:nvSpPr>
        <p:spPr>
          <a:xfrm>
            <a:off x="2155824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BBCD83-CAE2-47CB-9685-63A273E8F6FD}"/>
              </a:ext>
            </a:extLst>
          </p:cNvPr>
          <p:cNvSpPr/>
          <p:nvPr/>
        </p:nvSpPr>
        <p:spPr>
          <a:xfrm>
            <a:off x="2155824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39DD77-B159-4567-A0A1-6ECF51D26554}"/>
              </a:ext>
            </a:extLst>
          </p:cNvPr>
          <p:cNvSpPr/>
          <p:nvPr/>
        </p:nvSpPr>
        <p:spPr>
          <a:xfrm>
            <a:off x="2155824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53768F-873B-4C7A-9B5F-FB85627CE8C4}"/>
              </a:ext>
            </a:extLst>
          </p:cNvPr>
          <p:cNvSpPr/>
          <p:nvPr/>
        </p:nvSpPr>
        <p:spPr>
          <a:xfrm>
            <a:off x="2155824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C442F9-DB28-46BF-B3E2-2C9F82FC2072}"/>
              </a:ext>
            </a:extLst>
          </p:cNvPr>
          <p:cNvSpPr/>
          <p:nvPr/>
        </p:nvSpPr>
        <p:spPr>
          <a:xfrm>
            <a:off x="2155824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027D0D-F8D6-4D1B-8EC9-55F693535FFF}"/>
              </a:ext>
            </a:extLst>
          </p:cNvPr>
          <p:cNvSpPr/>
          <p:nvPr/>
        </p:nvSpPr>
        <p:spPr>
          <a:xfrm>
            <a:off x="2516186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9D685E-2C8F-479B-85A6-9C203168048A}"/>
              </a:ext>
            </a:extLst>
          </p:cNvPr>
          <p:cNvSpPr/>
          <p:nvPr/>
        </p:nvSpPr>
        <p:spPr>
          <a:xfrm>
            <a:off x="2516186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D99974-B39E-40FF-ACFD-6B03958E4E02}"/>
              </a:ext>
            </a:extLst>
          </p:cNvPr>
          <p:cNvSpPr/>
          <p:nvPr/>
        </p:nvSpPr>
        <p:spPr>
          <a:xfrm>
            <a:off x="2516186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49891F-C407-47F1-867B-D80AB7ED828C}"/>
              </a:ext>
            </a:extLst>
          </p:cNvPr>
          <p:cNvSpPr/>
          <p:nvPr/>
        </p:nvSpPr>
        <p:spPr>
          <a:xfrm>
            <a:off x="2516186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57A4F4-48DA-447C-AEFD-D160CD56C9C3}"/>
              </a:ext>
            </a:extLst>
          </p:cNvPr>
          <p:cNvSpPr/>
          <p:nvPr/>
        </p:nvSpPr>
        <p:spPr>
          <a:xfrm>
            <a:off x="2516186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A70363-F812-4CA9-9133-B85164972992}"/>
              </a:ext>
            </a:extLst>
          </p:cNvPr>
          <p:cNvSpPr/>
          <p:nvPr/>
        </p:nvSpPr>
        <p:spPr>
          <a:xfrm>
            <a:off x="2516186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8FB9ED-620B-4385-84A4-714C5637CEF0}"/>
              </a:ext>
            </a:extLst>
          </p:cNvPr>
          <p:cNvSpPr/>
          <p:nvPr/>
        </p:nvSpPr>
        <p:spPr>
          <a:xfrm>
            <a:off x="2516186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2F7E36-4B7B-484E-83B7-61460A444019}"/>
              </a:ext>
            </a:extLst>
          </p:cNvPr>
          <p:cNvSpPr/>
          <p:nvPr/>
        </p:nvSpPr>
        <p:spPr>
          <a:xfrm>
            <a:off x="2516186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8E0A62-729C-4A52-AEE8-CDFDEE6ABAE0}"/>
              </a:ext>
            </a:extLst>
          </p:cNvPr>
          <p:cNvSpPr/>
          <p:nvPr/>
        </p:nvSpPr>
        <p:spPr>
          <a:xfrm>
            <a:off x="2516186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202207-9EC5-4850-978F-619148355E33}"/>
              </a:ext>
            </a:extLst>
          </p:cNvPr>
          <p:cNvSpPr/>
          <p:nvPr/>
        </p:nvSpPr>
        <p:spPr>
          <a:xfrm>
            <a:off x="2516186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635589-0BE7-41F6-8F7C-DAA6CCEE7C0A}"/>
              </a:ext>
            </a:extLst>
          </p:cNvPr>
          <p:cNvSpPr/>
          <p:nvPr/>
        </p:nvSpPr>
        <p:spPr>
          <a:xfrm>
            <a:off x="2876548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3A460D1-D6A0-4D25-8D3D-C3993A834265}"/>
              </a:ext>
            </a:extLst>
          </p:cNvPr>
          <p:cNvSpPr/>
          <p:nvPr/>
        </p:nvSpPr>
        <p:spPr>
          <a:xfrm>
            <a:off x="2876548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42FE05-0F2A-4BF6-B46C-824580624BC4}"/>
              </a:ext>
            </a:extLst>
          </p:cNvPr>
          <p:cNvSpPr/>
          <p:nvPr/>
        </p:nvSpPr>
        <p:spPr>
          <a:xfrm>
            <a:off x="2876548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51F938-97BB-47F7-AB77-7E0FDB8A310D}"/>
              </a:ext>
            </a:extLst>
          </p:cNvPr>
          <p:cNvSpPr/>
          <p:nvPr/>
        </p:nvSpPr>
        <p:spPr>
          <a:xfrm>
            <a:off x="2876548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A254DD-AF46-4AF9-AD2D-94E77AB9029F}"/>
              </a:ext>
            </a:extLst>
          </p:cNvPr>
          <p:cNvSpPr/>
          <p:nvPr/>
        </p:nvSpPr>
        <p:spPr>
          <a:xfrm>
            <a:off x="2876548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5F1755-4947-4E40-B635-607A520E5AC1}"/>
              </a:ext>
            </a:extLst>
          </p:cNvPr>
          <p:cNvSpPr/>
          <p:nvPr/>
        </p:nvSpPr>
        <p:spPr>
          <a:xfrm>
            <a:off x="2876548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21A538-C2B3-41C5-840A-EEF266BF4A66}"/>
              </a:ext>
            </a:extLst>
          </p:cNvPr>
          <p:cNvSpPr/>
          <p:nvPr/>
        </p:nvSpPr>
        <p:spPr>
          <a:xfrm>
            <a:off x="2876548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96D757-8ECD-4FEB-991C-7B11C223F9C0}"/>
              </a:ext>
            </a:extLst>
          </p:cNvPr>
          <p:cNvSpPr/>
          <p:nvPr/>
        </p:nvSpPr>
        <p:spPr>
          <a:xfrm>
            <a:off x="2876548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F6297A-3496-4202-8954-0ED278415B87}"/>
              </a:ext>
            </a:extLst>
          </p:cNvPr>
          <p:cNvSpPr/>
          <p:nvPr/>
        </p:nvSpPr>
        <p:spPr>
          <a:xfrm>
            <a:off x="2876548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9F221C3-09FA-4E77-BB8A-EB0829B5DE60}"/>
              </a:ext>
            </a:extLst>
          </p:cNvPr>
          <p:cNvSpPr/>
          <p:nvPr/>
        </p:nvSpPr>
        <p:spPr>
          <a:xfrm>
            <a:off x="2876548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24D5246-49C4-4EBB-8CD3-6E8C1498B350}"/>
              </a:ext>
            </a:extLst>
          </p:cNvPr>
          <p:cNvSpPr/>
          <p:nvPr/>
        </p:nvSpPr>
        <p:spPr>
          <a:xfrm>
            <a:off x="3236910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E9A1C3-8CDD-4199-ABF0-1A32E4CBBDD2}"/>
              </a:ext>
            </a:extLst>
          </p:cNvPr>
          <p:cNvSpPr/>
          <p:nvPr/>
        </p:nvSpPr>
        <p:spPr>
          <a:xfrm>
            <a:off x="3236910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7318C65-9CFC-4652-82BA-FA9FEE277157}"/>
              </a:ext>
            </a:extLst>
          </p:cNvPr>
          <p:cNvSpPr/>
          <p:nvPr/>
        </p:nvSpPr>
        <p:spPr>
          <a:xfrm>
            <a:off x="3236910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23D773A-5B1B-4E62-B2FC-7F7FF758FBD9}"/>
              </a:ext>
            </a:extLst>
          </p:cNvPr>
          <p:cNvSpPr/>
          <p:nvPr/>
        </p:nvSpPr>
        <p:spPr>
          <a:xfrm>
            <a:off x="3236910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E2BA0CF-EC77-499D-A756-48F42E265F5B}"/>
              </a:ext>
            </a:extLst>
          </p:cNvPr>
          <p:cNvSpPr/>
          <p:nvPr/>
        </p:nvSpPr>
        <p:spPr>
          <a:xfrm>
            <a:off x="3236910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3E3434B-DD35-482E-8A87-6F3CADD89D92}"/>
              </a:ext>
            </a:extLst>
          </p:cNvPr>
          <p:cNvSpPr/>
          <p:nvPr/>
        </p:nvSpPr>
        <p:spPr>
          <a:xfrm>
            <a:off x="3236910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D84BDF0-1CEE-4981-A7E9-B2CC6B9156DD}"/>
              </a:ext>
            </a:extLst>
          </p:cNvPr>
          <p:cNvSpPr/>
          <p:nvPr/>
        </p:nvSpPr>
        <p:spPr>
          <a:xfrm>
            <a:off x="3236910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07CE1D-D754-4BA0-9432-861DEE1FF58C}"/>
              </a:ext>
            </a:extLst>
          </p:cNvPr>
          <p:cNvSpPr/>
          <p:nvPr/>
        </p:nvSpPr>
        <p:spPr>
          <a:xfrm>
            <a:off x="3236910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6BF59D-6B57-4382-9952-7682DF295BC7}"/>
              </a:ext>
            </a:extLst>
          </p:cNvPr>
          <p:cNvSpPr/>
          <p:nvPr/>
        </p:nvSpPr>
        <p:spPr>
          <a:xfrm>
            <a:off x="3236910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DD28F5-E7D3-4AA4-A315-82ABF88489AB}"/>
              </a:ext>
            </a:extLst>
          </p:cNvPr>
          <p:cNvSpPr/>
          <p:nvPr/>
        </p:nvSpPr>
        <p:spPr>
          <a:xfrm>
            <a:off x="3236910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3191D0-2C48-4AD9-A2C5-75D16D469104}"/>
              </a:ext>
            </a:extLst>
          </p:cNvPr>
          <p:cNvSpPr/>
          <p:nvPr/>
        </p:nvSpPr>
        <p:spPr>
          <a:xfrm>
            <a:off x="3597272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C6EF9D-D6F7-49D6-8073-18A2AA9E9C2A}"/>
              </a:ext>
            </a:extLst>
          </p:cNvPr>
          <p:cNvSpPr/>
          <p:nvPr/>
        </p:nvSpPr>
        <p:spPr>
          <a:xfrm>
            <a:off x="3597272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8FD093-167A-4109-8EA9-0CD60EC6C612}"/>
              </a:ext>
            </a:extLst>
          </p:cNvPr>
          <p:cNvSpPr/>
          <p:nvPr/>
        </p:nvSpPr>
        <p:spPr>
          <a:xfrm>
            <a:off x="3597272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FA4421E-07FD-4860-9566-596F398C5C55}"/>
              </a:ext>
            </a:extLst>
          </p:cNvPr>
          <p:cNvSpPr/>
          <p:nvPr/>
        </p:nvSpPr>
        <p:spPr>
          <a:xfrm>
            <a:off x="3597272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AD7F95-8782-4B5C-92E8-861453E93737}"/>
              </a:ext>
            </a:extLst>
          </p:cNvPr>
          <p:cNvSpPr/>
          <p:nvPr/>
        </p:nvSpPr>
        <p:spPr>
          <a:xfrm>
            <a:off x="3597272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DC226D-0CB4-4CB8-9C06-918C032C7CE3}"/>
              </a:ext>
            </a:extLst>
          </p:cNvPr>
          <p:cNvSpPr/>
          <p:nvPr/>
        </p:nvSpPr>
        <p:spPr>
          <a:xfrm>
            <a:off x="3597272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C215B63-EB63-4AB9-88D8-83FB2E083B8F}"/>
              </a:ext>
            </a:extLst>
          </p:cNvPr>
          <p:cNvSpPr/>
          <p:nvPr/>
        </p:nvSpPr>
        <p:spPr>
          <a:xfrm>
            <a:off x="3597272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8E9350-B2BB-4130-B119-2E631038CA0D}"/>
              </a:ext>
            </a:extLst>
          </p:cNvPr>
          <p:cNvSpPr/>
          <p:nvPr/>
        </p:nvSpPr>
        <p:spPr>
          <a:xfrm>
            <a:off x="3597272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48E2DF8-8E89-45E9-99D4-0F957792DE29}"/>
              </a:ext>
            </a:extLst>
          </p:cNvPr>
          <p:cNvSpPr/>
          <p:nvPr/>
        </p:nvSpPr>
        <p:spPr>
          <a:xfrm>
            <a:off x="3597272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D56B06-C56C-45EF-8CE7-9E900E788CE3}"/>
              </a:ext>
            </a:extLst>
          </p:cNvPr>
          <p:cNvSpPr/>
          <p:nvPr/>
        </p:nvSpPr>
        <p:spPr>
          <a:xfrm>
            <a:off x="3597272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33A92C8-3AC8-4E25-A54A-CFE55BE4F785}"/>
              </a:ext>
            </a:extLst>
          </p:cNvPr>
          <p:cNvSpPr/>
          <p:nvPr/>
        </p:nvSpPr>
        <p:spPr>
          <a:xfrm>
            <a:off x="3957634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7A4E5BB-A905-4250-AA97-BBDA2233808F}"/>
              </a:ext>
            </a:extLst>
          </p:cNvPr>
          <p:cNvSpPr/>
          <p:nvPr/>
        </p:nvSpPr>
        <p:spPr>
          <a:xfrm>
            <a:off x="3957634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E6B07B-A9C0-42EE-8E82-1A1AA33BAB1A}"/>
              </a:ext>
            </a:extLst>
          </p:cNvPr>
          <p:cNvSpPr/>
          <p:nvPr/>
        </p:nvSpPr>
        <p:spPr>
          <a:xfrm>
            <a:off x="3957634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F30F05A-6F46-4BD7-8B55-001BF7C05318}"/>
              </a:ext>
            </a:extLst>
          </p:cNvPr>
          <p:cNvSpPr/>
          <p:nvPr/>
        </p:nvSpPr>
        <p:spPr>
          <a:xfrm>
            <a:off x="3957634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1F54B8-7EBC-4A44-ADF3-2C0D945ADD04}"/>
              </a:ext>
            </a:extLst>
          </p:cNvPr>
          <p:cNvSpPr/>
          <p:nvPr/>
        </p:nvSpPr>
        <p:spPr>
          <a:xfrm>
            <a:off x="3957634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5B24542-6838-4AF3-8173-9EC7B7EA9834}"/>
              </a:ext>
            </a:extLst>
          </p:cNvPr>
          <p:cNvSpPr/>
          <p:nvPr/>
        </p:nvSpPr>
        <p:spPr>
          <a:xfrm>
            <a:off x="3957634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1CDBF1-6A17-43BA-8626-77267358C34E}"/>
              </a:ext>
            </a:extLst>
          </p:cNvPr>
          <p:cNvSpPr/>
          <p:nvPr/>
        </p:nvSpPr>
        <p:spPr>
          <a:xfrm>
            <a:off x="3957634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C0643EF-78BC-4302-8687-30A2FA6FFC5A}"/>
              </a:ext>
            </a:extLst>
          </p:cNvPr>
          <p:cNvSpPr/>
          <p:nvPr/>
        </p:nvSpPr>
        <p:spPr>
          <a:xfrm>
            <a:off x="3957634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6156A48-832F-431E-B045-62651D0C21E8}"/>
              </a:ext>
            </a:extLst>
          </p:cNvPr>
          <p:cNvSpPr/>
          <p:nvPr/>
        </p:nvSpPr>
        <p:spPr>
          <a:xfrm>
            <a:off x="3957634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0B9ECA5-F02D-47B7-B75D-6D37C4BF8B1B}"/>
              </a:ext>
            </a:extLst>
          </p:cNvPr>
          <p:cNvSpPr/>
          <p:nvPr/>
        </p:nvSpPr>
        <p:spPr>
          <a:xfrm>
            <a:off x="3957634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6CB5260-3AA8-4B46-B6A3-23FE85AD1F01}"/>
              </a:ext>
            </a:extLst>
          </p:cNvPr>
          <p:cNvSpPr/>
          <p:nvPr/>
        </p:nvSpPr>
        <p:spPr>
          <a:xfrm>
            <a:off x="4317996" y="275494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E86611F-9F5C-4D4F-BD2A-130D72B11B25}"/>
              </a:ext>
            </a:extLst>
          </p:cNvPr>
          <p:cNvSpPr/>
          <p:nvPr/>
        </p:nvSpPr>
        <p:spPr>
          <a:xfrm>
            <a:off x="4317996" y="310260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9C4D4A-C1A1-44F2-8414-D83377C9A285}"/>
              </a:ext>
            </a:extLst>
          </p:cNvPr>
          <p:cNvSpPr/>
          <p:nvPr/>
        </p:nvSpPr>
        <p:spPr>
          <a:xfrm>
            <a:off x="4317996" y="345026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8CB2F73-1A10-4399-967A-4B0033F18707}"/>
              </a:ext>
            </a:extLst>
          </p:cNvPr>
          <p:cNvSpPr/>
          <p:nvPr/>
        </p:nvSpPr>
        <p:spPr>
          <a:xfrm>
            <a:off x="4317996" y="379792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A6C0EDD-A8A6-445F-BDA3-086D9BA6B0E1}"/>
              </a:ext>
            </a:extLst>
          </p:cNvPr>
          <p:cNvSpPr/>
          <p:nvPr/>
        </p:nvSpPr>
        <p:spPr>
          <a:xfrm>
            <a:off x="4317996" y="414559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349D4E8-BC58-41AE-872C-98C97F7E733B}"/>
              </a:ext>
            </a:extLst>
          </p:cNvPr>
          <p:cNvSpPr/>
          <p:nvPr/>
        </p:nvSpPr>
        <p:spPr>
          <a:xfrm>
            <a:off x="4317996" y="449325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38C58D5-188E-4DBF-95CF-8DDCECEB4D2A}"/>
              </a:ext>
            </a:extLst>
          </p:cNvPr>
          <p:cNvSpPr/>
          <p:nvPr/>
        </p:nvSpPr>
        <p:spPr>
          <a:xfrm>
            <a:off x="4317996" y="48409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5FB399-A556-499C-A6E4-A91AE3FF2BE2}"/>
              </a:ext>
            </a:extLst>
          </p:cNvPr>
          <p:cNvSpPr/>
          <p:nvPr/>
        </p:nvSpPr>
        <p:spPr>
          <a:xfrm>
            <a:off x="4317996" y="51885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E0684B-29BC-4EB3-879A-C291E26FFA0D}"/>
              </a:ext>
            </a:extLst>
          </p:cNvPr>
          <p:cNvSpPr/>
          <p:nvPr/>
        </p:nvSpPr>
        <p:spPr>
          <a:xfrm>
            <a:off x="4317996" y="55362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53901-FFB4-4966-8D50-6B60FC9AB8E8}"/>
              </a:ext>
            </a:extLst>
          </p:cNvPr>
          <p:cNvSpPr/>
          <p:nvPr/>
        </p:nvSpPr>
        <p:spPr>
          <a:xfrm>
            <a:off x="4317996" y="58839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3B63880-DDBD-4911-8B85-719ECC0BA5DF}"/>
              </a:ext>
            </a:extLst>
          </p:cNvPr>
          <p:cNvSpPr txBox="1"/>
          <p:nvPr/>
        </p:nvSpPr>
        <p:spPr>
          <a:xfrm>
            <a:off x="6185251" y="3582093"/>
            <a:ext cx="198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0.08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D232BC-3CEC-4C51-82E5-4F5DCE41EFD8}"/>
              </a:ext>
            </a:extLst>
          </p:cNvPr>
          <p:cNvSpPr txBox="1"/>
          <p:nvPr/>
        </p:nvSpPr>
        <p:spPr>
          <a:xfrm>
            <a:off x="9315452" y="3320482"/>
            <a:ext cx="99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6C6A562-BD52-4AAB-AE8D-6285E29D3734}"/>
              </a:ext>
            </a:extLst>
          </p:cNvPr>
          <p:cNvSpPr txBox="1"/>
          <p:nvPr/>
        </p:nvSpPr>
        <p:spPr>
          <a:xfrm>
            <a:off x="8985278" y="4070199"/>
            <a:ext cx="138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95EFEFF-4E61-473D-8703-8C32DDE4D7BF}"/>
              </a:ext>
            </a:extLst>
          </p:cNvPr>
          <p:cNvCxnSpPr/>
          <p:nvPr/>
        </p:nvCxnSpPr>
        <p:spPr>
          <a:xfrm>
            <a:off x="9207697" y="4136511"/>
            <a:ext cx="869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3DD24E5-8D92-0DF1-33A5-C1A36D7018CE}"/>
              </a:ext>
            </a:extLst>
          </p:cNvPr>
          <p:cNvSpPr txBox="1">
            <a:spLocks/>
          </p:cNvSpPr>
          <p:nvPr/>
        </p:nvSpPr>
        <p:spPr>
          <a:xfrm>
            <a:off x="342889" y="702156"/>
            <a:ext cx="11029616" cy="10138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Write this number as both a decimal fraction and a fraction on your whiteboard.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68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53297E-83DE-4D53-A5E2-047DBAE96621}"/>
              </a:ext>
            </a:extLst>
          </p:cNvPr>
          <p:cNvSpPr/>
          <p:nvPr/>
        </p:nvSpPr>
        <p:spPr>
          <a:xfrm>
            <a:off x="1074738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5EFB8E-F467-4C37-A7E0-EF5CB750D303}"/>
              </a:ext>
            </a:extLst>
          </p:cNvPr>
          <p:cNvSpPr/>
          <p:nvPr/>
        </p:nvSpPr>
        <p:spPr>
          <a:xfrm>
            <a:off x="1074738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33B83F-FF8B-4001-9D82-8CC3AF5CC0F6}"/>
              </a:ext>
            </a:extLst>
          </p:cNvPr>
          <p:cNvSpPr/>
          <p:nvPr/>
        </p:nvSpPr>
        <p:spPr>
          <a:xfrm>
            <a:off x="1074738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1F1C3-767A-45C5-A0FE-9281A4A6D98F}"/>
              </a:ext>
            </a:extLst>
          </p:cNvPr>
          <p:cNvSpPr/>
          <p:nvPr/>
        </p:nvSpPr>
        <p:spPr>
          <a:xfrm>
            <a:off x="1074738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C69F2-4511-4832-99FA-5493FF06877C}"/>
              </a:ext>
            </a:extLst>
          </p:cNvPr>
          <p:cNvSpPr/>
          <p:nvPr/>
        </p:nvSpPr>
        <p:spPr>
          <a:xfrm>
            <a:off x="1074738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018B8-44C0-4480-9865-613C60173F73}"/>
              </a:ext>
            </a:extLst>
          </p:cNvPr>
          <p:cNvSpPr/>
          <p:nvPr/>
        </p:nvSpPr>
        <p:spPr>
          <a:xfrm>
            <a:off x="1074738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4094D-2F0D-4133-9E88-71D28B5EAF53}"/>
              </a:ext>
            </a:extLst>
          </p:cNvPr>
          <p:cNvSpPr/>
          <p:nvPr/>
        </p:nvSpPr>
        <p:spPr>
          <a:xfrm>
            <a:off x="1074738" y="483959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25CC2C-735D-4707-87F0-F032CFCD5DA0}"/>
              </a:ext>
            </a:extLst>
          </p:cNvPr>
          <p:cNvSpPr/>
          <p:nvPr/>
        </p:nvSpPr>
        <p:spPr>
          <a:xfrm>
            <a:off x="1074738" y="518725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0B7173-63A5-45DB-8873-628F9B14D0E2}"/>
              </a:ext>
            </a:extLst>
          </p:cNvPr>
          <p:cNvSpPr/>
          <p:nvPr/>
        </p:nvSpPr>
        <p:spPr>
          <a:xfrm>
            <a:off x="1074738" y="553492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A3F09-8496-41C5-AB3D-2C66B5152859}"/>
              </a:ext>
            </a:extLst>
          </p:cNvPr>
          <p:cNvSpPr/>
          <p:nvPr/>
        </p:nvSpPr>
        <p:spPr>
          <a:xfrm>
            <a:off x="1074738" y="588258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A8C70-0B34-41FF-9B7E-D12C92EBA543}"/>
              </a:ext>
            </a:extLst>
          </p:cNvPr>
          <p:cNvSpPr/>
          <p:nvPr/>
        </p:nvSpPr>
        <p:spPr>
          <a:xfrm>
            <a:off x="1435100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35670A-FC8D-49D7-AFEB-2A76B8C57F00}"/>
              </a:ext>
            </a:extLst>
          </p:cNvPr>
          <p:cNvSpPr/>
          <p:nvPr/>
        </p:nvSpPr>
        <p:spPr>
          <a:xfrm>
            <a:off x="1435100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921182-9F8A-4F81-B02E-80135A6977B6}"/>
              </a:ext>
            </a:extLst>
          </p:cNvPr>
          <p:cNvSpPr/>
          <p:nvPr/>
        </p:nvSpPr>
        <p:spPr>
          <a:xfrm>
            <a:off x="1435100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F1FFE-18B5-45D1-B602-C0B63AD387B8}"/>
              </a:ext>
            </a:extLst>
          </p:cNvPr>
          <p:cNvSpPr/>
          <p:nvPr/>
        </p:nvSpPr>
        <p:spPr>
          <a:xfrm>
            <a:off x="1435100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A1522F-84B2-45B7-8740-419E7891373C}"/>
              </a:ext>
            </a:extLst>
          </p:cNvPr>
          <p:cNvSpPr/>
          <p:nvPr/>
        </p:nvSpPr>
        <p:spPr>
          <a:xfrm>
            <a:off x="1435100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16535A-041A-4EDF-90C0-DB4B4597DEC6}"/>
              </a:ext>
            </a:extLst>
          </p:cNvPr>
          <p:cNvSpPr/>
          <p:nvPr/>
        </p:nvSpPr>
        <p:spPr>
          <a:xfrm>
            <a:off x="1435100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EB1B97-ACE9-4A94-B023-AD59650FCCAF}"/>
              </a:ext>
            </a:extLst>
          </p:cNvPr>
          <p:cNvSpPr/>
          <p:nvPr/>
        </p:nvSpPr>
        <p:spPr>
          <a:xfrm>
            <a:off x="1435100" y="483959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8AEC1A-5879-4BB4-8009-5044747EC127}"/>
              </a:ext>
            </a:extLst>
          </p:cNvPr>
          <p:cNvSpPr/>
          <p:nvPr/>
        </p:nvSpPr>
        <p:spPr>
          <a:xfrm>
            <a:off x="1435100" y="518725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07D758-2AC6-48B0-A7FB-3BD98A76894C}"/>
              </a:ext>
            </a:extLst>
          </p:cNvPr>
          <p:cNvSpPr/>
          <p:nvPr/>
        </p:nvSpPr>
        <p:spPr>
          <a:xfrm>
            <a:off x="1435100" y="553492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0EDF10-0C25-4F3B-930B-98E49BCCBC19}"/>
              </a:ext>
            </a:extLst>
          </p:cNvPr>
          <p:cNvSpPr/>
          <p:nvPr/>
        </p:nvSpPr>
        <p:spPr>
          <a:xfrm>
            <a:off x="1435100" y="588258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BF45CF-9320-4125-A47B-3DD66ACCD1AA}"/>
              </a:ext>
            </a:extLst>
          </p:cNvPr>
          <p:cNvSpPr/>
          <p:nvPr/>
        </p:nvSpPr>
        <p:spPr>
          <a:xfrm>
            <a:off x="1795462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F5FB9C-A6F9-4CF0-9C5B-6E61B025A68E}"/>
              </a:ext>
            </a:extLst>
          </p:cNvPr>
          <p:cNvSpPr/>
          <p:nvPr/>
        </p:nvSpPr>
        <p:spPr>
          <a:xfrm>
            <a:off x="1795462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C2A1A1-0E97-477C-BDFF-B636DB873B76}"/>
              </a:ext>
            </a:extLst>
          </p:cNvPr>
          <p:cNvSpPr/>
          <p:nvPr/>
        </p:nvSpPr>
        <p:spPr>
          <a:xfrm>
            <a:off x="1795462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70D80E-73FB-49FB-87B7-2AC1AE7C612D}"/>
              </a:ext>
            </a:extLst>
          </p:cNvPr>
          <p:cNvSpPr/>
          <p:nvPr/>
        </p:nvSpPr>
        <p:spPr>
          <a:xfrm>
            <a:off x="1795462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7B717-83A6-464F-B187-624DB5FA947E}"/>
              </a:ext>
            </a:extLst>
          </p:cNvPr>
          <p:cNvSpPr/>
          <p:nvPr/>
        </p:nvSpPr>
        <p:spPr>
          <a:xfrm>
            <a:off x="1795462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8A0A58-3970-4CA7-BD97-9BBA6CBC996E}"/>
              </a:ext>
            </a:extLst>
          </p:cNvPr>
          <p:cNvSpPr/>
          <p:nvPr/>
        </p:nvSpPr>
        <p:spPr>
          <a:xfrm>
            <a:off x="1795462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BDD9A0-7BE8-487B-BA84-6A03F9B4E65F}"/>
              </a:ext>
            </a:extLst>
          </p:cNvPr>
          <p:cNvSpPr/>
          <p:nvPr/>
        </p:nvSpPr>
        <p:spPr>
          <a:xfrm>
            <a:off x="1795462" y="483959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CE13A4-0711-43F5-B553-08950F894544}"/>
              </a:ext>
            </a:extLst>
          </p:cNvPr>
          <p:cNvSpPr/>
          <p:nvPr/>
        </p:nvSpPr>
        <p:spPr>
          <a:xfrm>
            <a:off x="1795462" y="518725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8A9636-1790-4E19-8005-F68FB08E9985}"/>
              </a:ext>
            </a:extLst>
          </p:cNvPr>
          <p:cNvSpPr/>
          <p:nvPr/>
        </p:nvSpPr>
        <p:spPr>
          <a:xfrm>
            <a:off x="1795462" y="553492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8C3EC-4F86-4EA6-B08E-C427455BF8AE}"/>
              </a:ext>
            </a:extLst>
          </p:cNvPr>
          <p:cNvSpPr/>
          <p:nvPr/>
        </p:nvSpPr>
        <p:spPr>
          <a:xfrm>
            <a:off x="1795462" y="588258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7CCDCE-0AF7-4AA7-821C-890C7A82CF80}"/>
              </a:ext>
            </a:extLst>
          </p:cNvPr>
          <p:cNvSpPr/>
          <p:nvPr/>
        </p:nvSpPr>
        <p:spPr>
          <a:xfrm>
            <a:off x="2155824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004948-2C4A-4ACD-ACDF-8112FF94DBBF}"/>
              </a:ext>
            </a:extLst>
          </p:cNvPr>
          <p:cNvSpPr/>
          <p:nvPr/>
        </p:nvSpPr>
        <p:spPr>
          <a:xfrm>
            <a:off x="2155824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5537CD-4CF5-487D-B137-2B6BBB7E08A3}"/>
              </a:ext>
            </a:extLst>
          </p:cNvPr>
          <p:cNvSpPr/>
          <p:nvPr/>
        </p:nvSpPr>
        <p:spPr>
          <a:xfrm>
            <a:off x="2155824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98481A-8137-4035-BA51-A407D48D6773}"/>
              </a:ext>
            </a:extLst>
          </p:cNvPr>
          <p:cNvSpPr/>
          <p:nvPr/>
        </p:nvSpPr>
        <p:spPr>
          <a:xfrm>
            <a:off x="2155824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CE3707-F77D-48A7-B811-4BA6B56CA212}"/>
              </a:ext>
            </a:extLst>
          </p:cNvPr>
          <p:cNvSpPr/>
          <p:nvPr/>
        </p:nvSpPr>
        <p:spPr>
          <a:xfrm>
            <a:off x="2155824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59F2AF-6673-41F4-BA3D-2C49DB69FB00}"/>
              </a:ext>
            </a:extLst>
          </p:cNvPr>
          <p:cNvSpPr/>
          <p:nvPr/>
        </p:nvSpPr>
        <p:spPr>
          <a:xfrm>
            <a:off x="2155824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BBCD83-CAE2-47CB-9685-63A273E8F6FD}"/>
              </a:ext>
            </a:extLst>
          </p:cNvPr>
          <p:cNvSpPr/>
          <p:nvPr/>
        </p:nvSpPr>
        <p:spPr>
          <a:xfrm>
            <a:off x="2155824" y="483959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39DD77-B159-4567-A0A1-6ECF51D26554}"/>
              </a:ext>
            </a:extLst>
          </p:cNvPr>
          <p:cNvSpPr/>
          <p:nvPr/>
        </p:nvSpPr>
        <p:spPr>
          <a:xfrm>
            <a:off x="2155824" y="518725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53768F-873B-4C7A-9B5F-FB85627CE8C4}"/>
              </a:ext>
            </a:extLst>
          </p:cNvPr>
          <p:cNvSpPr/>
          <p:nvPr/>
        </p:nvSpPr>
        <p:spPr>
          <a:xfrm>
            <a:off x="2155824" y="553492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C442F9-DB28-46BF-B3E2-2C9F82FC2072}"/>
              </a:ext>
            </a:extLst>
          </p:cNvPr>
          <p:cNvSpPr/>
          <p:nvPr/>
        </p:nvSpPr>
        <p:spPr>
          <a:xfrm>
            <a:off x="2155824" y="588258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027D0D-F8D6-4D1B-8EC9-55F693535FFF}"/>
              </a:ext>
            </a:extLst>
          </p:cNvPr>
          <p:cNvSpPr/>
          <p:nvPr/>
        </p:nvSpPr>
        <p:spPr>
          <a:xfrm>
            <a:off x="2516186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9D685E-2C8F-479B-85A6-9C203168048A}"/>
              </a:ext>
            </a:extLst>
          </p:cNvPr>
          <p:cNvSpPr/>
          <p:nvPr/>
        </p:nvSpPr>
        <p:spPr>
          <a:xfrm>
            <a:off x="2516186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D99974-B39E-40FF-ACFD-6B03958E4E02}"/>
              </a:ext>
            </a:extLst>
          </p:cNvPr>
          <p:cNvSpPr/>
          <p:nvPr/>
        </p:nvSpPr>
        <p:spPr>
          <a:xfrm>
            <a:off x="2516186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49891F-C407-47F1-867B-D80AB7ED828C}"/>
              </a:ext>
            </a:extLst>
          </p:cNvPr>
          <p:cNvSpPr/>
          <p:nvPr/>
        </p:nvSpPr>
        <p:spPr>
          <a:xfrm>
            <a:off x="2516186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57A4F4-48DA-447C-AEFD-D160CD56C9C3}"/>
              </a:ext>
            </a:extLst>
          </p:cNvPr>
          <p:cNvSpPr/>
          <p:nvPr/>
        </p:nvSpPr>
        <p:spPr>
          <a:xfrm>
            <a:off x="2516186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A70363-F812-4CA9-9133-B85164972992}"/>
              </a:ext>
            </a:extLst>
          </p:cNvPr>
          <p:cNvSpPr/>
          <p:nvPr/>
        </p:nvSpPr>
        <p:spPr>
          <a:xfrm>
            <a:off x="2516186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8FB9ED-620B-4385-84A4-714C5637CEF0}"/>
              </a:ext>
            </a:extLst>
          </p:cNvPr>
          <p:cNvSpPr/>
          <p:nvPr/>
        </p:nvSpPr>
        <p:spPr>
          <a:xfrm>
            <a:off x="2516186" y="483959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2F7E36-4B7B-484E-83B7-61460A444019}"/>
              </a:ext>
            </a:extLst>
          </p:cNvPr>
          <p:cNvSpPr/>
          <p:nvPr/>
        </p:nvSpPr>
        <p:spPr>
          <a:xfrm>
            <a:off x="2516186" y="518725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8E0A62-729C-4A52-AEE8-CDFDEE6ABAE0}"/>
              </a:ext>
            </a:extLst>
          </p:cNvPr>
          <p:cNvSpPr/>
          <p:nvPr/>
        </p:nvSpPr>
        <p:spPr>
          <a:xfrm>
            <a:off x="2516186" y="553492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202207-9EC5-4850-978F-619148355E33}"/>
              </a:ext>
            </a:extLst>
          </p:cNvPr>
          <p:cNvSpPr/>
          <p:nvPr/>
        </p:nvSpPr>
        <p:spPr>
          <a:xfrm>
            <a:off x="2516186" y="588258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635589-0BE7-41F6-8F7C-DAA6CCEE7C0A}"/>
              </a:ext>
            </a:extLst>
          </p:cNvPr>
          <p:cNvSpPr/>
          <p:nvPr/>
        </p:nvSpPr>
        <p:spPr>
          <a:xfrm>
            <a:off x="2876548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3A460D1-D6A0-4D25-8D3D-C3993A834265}"/>
              </a:ext>
            </a:extLst>
          </p:cNvPr>
          <p:cNvSpPr/>
          <p:nvPr/>
        </p:nvSpPr>
        <p:spPr>
          <a:xfrm>
            <a:off x="2876548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42FE05-0F2A-4BF6-B46C-824580624BC4}"/>
              </a:ext>
            </a:extLst>
          </p:cNvPr>
          <p:cNvSpPr/>
          <p:nvPr/>
        </p:nvSpPr>
        <p:spPr>
          <a:xfrm>
            <a:off x="2876548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51F938-97BB-47F7-AB77-7E0FDB8A310D}"/>
              </a:ext>
            </a:extLst>
          </p:cNvPr>
          <p:cNvSpPr/>
          <p:nvPr/>
        </p:nvSpPr>
        <p:spPr>
          <a:xfrm>
            <a:off x="2876548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A254DD-AF46-4AF9-AD2D-94E77AB9029F}"/>
              </a:ext>
            </a:extLst>
          </p:cNvPr>
          <p:cNvSpPr/>
          <p:nvPr/>
        </p:nvSpPr>
        <p:spPr>
          <a:xfrm>
            <a:off x="2876548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5F1755-4947-4E40-B635-607A520E5AC1}"/>
              </a:ext>
            </a:extLst>
          </p:cNvPr>
          <p:cNvSpPr/>
          <p:nvPr/>
        </p:nvSpPr>
        <p:spPr>
          <a:xfrm>
            <a:off x="2876548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21A538-C2B3-41C5-840A-EEF266BF4A66}"/>
              </a:ext>
            </a:extLst>
          </p:cNvPr>
          <p:cNvSpPr/>
          <p:nvPr/>
        </p:nvSpPr>
        <p:spPr>
          <a:xfrm>
            <a:off x="2876548" y="4839596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96D757-8ECD-4FEB-991C-7B11C223F9C0}"/>
              </a:ext>
            </a:extLst>
          </p:cNvPr>
          <p:cNvSpPr/>
          <p:nvPr/>
        </p:nvSpPr>
        <p:spPr>
          <a:xfrm>
            <a:off x="2876548" y="5187259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F6297A-3496-4202-8954-0ED278415B87}"/>
              </a:ext>
            </a:extLst>
          </p:cNvPr>
          <p:cNvSpPr/>
          <p:nvPr/>
        </p:nvSpPr>
        <p:spPr>
          <a:xfrm>
            <a:off x="2876548" y="5534922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9F221C3-09FA-4E77-BB8A-EB0829B5DE60}"/>
              </a:ext>
            </a:extLst>
          </p:cNvPr>
          <p:cNvSpPr/>
          <p:nvPr/>
        </p:nvSpPr>
        <p:spPr>
          <a:xfrm>
            <a:off x="2876548" y="5882585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24D5246-49C4-4EBB-8CD3-6E8C1498B350}"/>
              </a:ext>
            </a:extLst>
          </p:cNvPr>
          <p:cNvSpPr/>
          <p:nvPr/>
        </p:nvSpPr>
        <p:spPr>
          <a:xfrm>
            <a:off x="3236910" y="2753618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E9A1C3-8CDD-4199-ABF0-1A32E4CBBDD2}"/>
              </a:ext>
            </a:extLst>
          </p:cNvPr>
          <p:cNvSpPr/>
          <p:nvPr/>
        </p:nvSpPr>
        <p:spPr>
          <a:xfrm>
            <a:off x="3236910" y="3101281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7318C65-9CFC-4652-82BA-FA9FEE277157}"/>
              </a:ext>
            </a:extLst>
          </p:cNvPr>
          <p:cNvSpPr/>
          <p:nvPr/>
        </p:nvSpPr>
        <p:spPr>
          <a:xfrm>
            <a:off x="3236910" y="3448944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23D773A-5B1B-4E62-B2FC-7F7FF758FBD9}"/>
              </a:ext>
            </a:extLst>
          </p:cNvPr>
          <p:cNvSpPr/>
          <p:nvPr/>
        </p:nvSpPr>
        <p:spPr>
          <a:xfrm>
            <a:off x="3236910" y="3796607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E2BA0CF-EC77-499D-A756-48F42E265F5B}"/>
              </a:ext>
            </a:extLst>
          </p:cNvPr>
          <p:cNvSpPr/>
          <p:nvPr/>
        </p:nvSpPr>
        <p:spPr>
          <a:xfrm>
            <a:off x="3236910" y="4144270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3E3434B-DD35-482E-8A87-6F3CADD89D92}"/>
              </a:ext>
            </a:extLst>
          </p:cNvPr>
          <p:cNvSpPr/>
          <p:nvPr/>
        </p:nvSpPr>
        <p:spPr>
          <a:xfrm>
            <a:off x="3236910" y="4491933"/>
            <a:ext cx="360362" cy="34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D84BDF0-1CEE-4981-A7E9-B2CC6B9156DD}"/>
              </a:ext>
            </a:extLst>
          </p:cNvPr>
          <p:cNvSpPr/>
          <p:nvPr/>
        </p:nvSpPr>
        <p:spPr>
          <a:xfrm>
            <a:off x="3236910" y="483959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07CE1D-D754-4BA0-9432-861DEE1FF58C}"/>
              </a:ext>
            </a:extLst>
          </p:cNvPr>
          <p:cNvSpPr/>
          <p:nvPr/>
        </p:nvSpPr>
        <p:spPr>
          <a:xfrm>
            <a:off x="3236910" y="518725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6BF59D-6B57-4382-9952-7682DF295BC7}"/>
              </a:ext>
            </a:extLst>
          </p:cNvPr>
          <p:cNvSpPr/>
          <p:nvPr/>
        </p:nvSpPr>
        <p:spPr>
          <a:xfrm>
            <a:off x="3236910" y="553492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DD28F5-E7D3-4AA4-A315-82ABF88489AB}"/>
              </a:ext>
            </a:extLst>
          </p:cNvPr>
          <p:cNvSpPr/>
          <p:nvPr/>
        </p:nvSpPr>
        <p:spPr>
          <a:xfrm>
            <a:off x="3236910" y="588258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3191D0-2C48-4AD9-A2C5-75D16D469104}"/>
              </a:ext>
            </a:extLst>
          </p:cNvPr>
          <p:cNvSpPr/>
          <p:nvPr/>
        </p:nvSpPr>
        <p:spPr>
          <a:xfrm>
            <a:off x="3597272" y="27536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C6EF9D-D6F7-49D6-8073-18A2AA9E9C2A}"/>
              </a:ext>
            </a:extLst>
          </p:cNvPr>
          <p:cNvSpPr/>
          <p:nvPr/>
        </p:nvSpPr>
        <p:spPr>
          <a:xfrm>
            <a:off x="3597272" y="31012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8FD093-167A-4109-8EA9-0CD60EC6C612}"/>
              </a:ext>
            </a:extLst>
          </p:cNvPr>
          <p:cNvSpPr/>
          <p:nvPr/>
        </p:nvSpPr>
        <p:spPr>
          <a:xfrm>
            <a:off x="3597272" y="34489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FA4421E-07FD-4860-9566-596F398C5C55}"/>
              </a:ext>
            </a:extLst>
          </p:cNvPr>
          <p:cNvSpPr/>
          <p:nvPr/>
        </p:nvSpPr>
        <p:spPr>
          <a:xfrm>
            <a:off x="3597272" y="37966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AD7F95-8782-4B5C-92E8-861453E93737}"/>
              </a:ext>
            </a:extLst>
          </p:cNvPr>
          <p:cNvSpPr/>
          <p:nvPr/>
        </p:nvSpPr>
        <p:spPr>
          <a:xfrm>
            <a:off x="3597272" y="414427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DC226D-0CB4-4CB8-9C06-918C032C7CE3}"/>
              </a:ext>
            </a:extLst>
          </p:cNvPr>
          <p:cNvSpPr/>
          <p:nvPr/>
        </p:nvSpPr>
        <p:spPr>
          <a:xfrm>
            <a:off x="3597272" y="449193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C215B63-EB63-4AB9-88D8-83FB2E083B8F}"/>
              </a:ext>
            </a:extLst>
          </p:cNvPr>
          <p:cNvSpPr/>
          <p:nvPr/>
        </p:nvSpPr>
        <p:spPr>
          <a:xfrm>
            <a:off x="3597272" y="483959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8E9350-B2BB-4130-B119-2E631038CA0D}"/>
              </a:ext>
            </a:extLst>
          </p:cNvPr>
          <p:cNvSpPr/>
          <p:nvPr/>
        </p:nvSpPr>
        <p:spPr>
          <a:xfrm>
            <a:off x="3597272" y="518725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48E2DF8-8E89-45E9-99D4-0F957792DE29}"/>
              </a:ext>
            </a:extLst>
          </p:cNvPr>
          <p:cNvSpPr/>
          <p:nvPr/>
        </p:nvSpPr>
        <p:spPr>
          <a:xfrm>
            <a:off x="3597272" y="553492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D56B06-C56C-45EF-8CE7-9E900E788CE3}"/>
              </a:ext>
            </a:extLst>
          </p:cNvPr>
          <p:cNvSpPr/>
          <p:nvPr/>
        </p:nvSpPr>
        <p:spPr>
          <a:xfrm>
            <a:off x="3597272" y="588258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33A92C8-3AC8-4E25-A54A-CFE55BE4F785}"/>
              </a:ext>
            </a:extLst>
          </p:cNvPr>
          <p:cNvSpPr/>
          <p:nvPr/>
        </p:nvSpPr>
        <p:spPr>
          <a:xfrm>
            <a:off x="3957634" y="27536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7A4E5BB-A905-4250-AA97-BBDA2233808F}"/>
              </a:ext>
            </a:extLst>
          </p:cNvPr>
          <p:cNvSpPr/>
          <p:nvPr/>
        </p:nvSpPr>
        <p:spPr>
          <a:xfrm>
            <a:off x="3957634" y="31012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E6B07B-A9C0-42EE-8E82-1A1AA33BAB1A}"/>
              </a:ext>
            </a:extLst>
          </p:cNvPr>
          <p:cNvSpPr/>
          <p:nvPr/>
        </p:nvSpPr>
        <p:spPr>
          <a:xfrm>
            <a:off x="3957634" y="34489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F30F05A-6F46-4BD7-8B55-001BF7C05318}"/>
              </a:ext>
            </a:extLst>
          </p:cNvPr>
          <p:cNvSpPr/>
          <p:nvPr/>
        </p:nvSpPr>
        <p:spPr>
          <a:xfrm>
            <a:off x="3957634" y="37966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1F54B8-7EBC-4A44-ADF3-2C0D945ADD04}"/>
              </a:ext>
            </a:extLst>
          </p:cNvPr>
          <p:cNvSpPr/>
          <p:nvPr/>
        </p:nvSpPr>
        <p:spPr>
          <a:xfrm>
            <a:off x="3957634" y="414427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5B24542-6838-4AF3-8173-9EC7B7EA9834}"/>
              </a:ext>
            </a:extLst>
          </p:cNvPr>
          <p:cNvSpPr/>
          <p:nvPr/>
        </p:nvSpPr>
        <p:spPr>
          <a:xfrm>
            <a:off x="3957634" y="449193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1CDBF1-6A17-43BA-8626-77267358C34E}"/>
              </a:ext>
            </a:extLst>
          </p:cNvPr>
          <p:cNvSpPr/>
          <p:nvPr/>
        </p:nvSpPr>
        <p:spPr>
          <a:xfrm>
            <a:off x="3957634" y="483959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C0643EF-78BC-4302-8687-30A2FA6FFC5A}"/>
              </a:ext>
            </a:extLst>
          </p:cNvPr>
          <p:cNvSpPr/>
          <p:nvPr/>
        </p:nvSpPr>
        <p:spPr>
          <a:xfrm>
            <a:off x="3957634" y="518725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6156A48-832F-431E-B045-62651D0C21E8}"/>
              </a:ext>
            </a:extLst>
          </p:cNvPr>
          <p:cNvSpPr/>
          <p:nvPr/>
        </p:nvSpPr>
        <p:spPr>
          <a:xfrm>
            <a:off x="3957634" y="553492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0B9ECA5-F02D-47B7-B75D-6D37C4BF8B1B}"/>
              </a:ext>
            </a:extLst>
          </p:cNvPr>
          <p:cNvSpPr/>
          <p:nvPr/>
        </p:nvSpPr>
        <p:spPr>
          <a:xfrm>
            <a:off x="3957634" y="588258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6CB5260-3AA8-4B46-B6A3-23FE85AD1F01}"/>
              </a:ext>
            </a:extLst>
          </p:cNvPr>
          <p:cNvSpPr/>
          <p:nvPr/>
        </p:nvSpPr>
        <p:spPr>
          <a:xfrm>
            <a:off x="4317996" y="2753618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E86611F-9F5C-4D4F-BD2A-130D72B11B25}"/>
              </a:ext>
            </a:extLst>
          </p:cNvPr>
          <p:cNvSpPr/>
          <p:nvPr/>
        </p:nvSpPr>
        <p:spPr>
          <a:xfrm>
            <a:off x="4317996" y="3101281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9C4D4A-C1A1-44F2-8414-D83377C9A285}"/>
              </a:ext>
            </a:extLst>
          </p:cNvPr>
          <p:cNvSpPr/>
          <p:nvPr/>
        </p:nvSpPr>
        <p:spPr>
          <a:xfrm>
            <a:off x="4317996" y="3448944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8CB2F73-1A10-4399-967A-4B0033F18707}"/>
              </a:ext>
            </a:extLst>
          </p:cNvPr>
          <p:cNvSpPr/>
          <p:nvPr/>
        </p:nvSpPr>
        <p:spPr>
          <a:xfrm>
            <a:off x="4317996" y="3796607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A6C0EDD-A8A6-445F-BDA3-086D9BA6B0E1}"/>
              </a:ext>
            </a:extLst>
          </p:cNvPr>
          <p:cNvSpPr/>
          <p:nvPr/>
        </p:nvSpPr>
        <p:spPr>
          <a:xfrm>
            <a:off x="4317996" y="4144270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349D4E8-BC58-41AE-872C-98C97F7E733B}"/>
              </a:ext>
            </a:extLst>
          </p:cNvPr>
          <p:cNvSpPr/>
          <p:nvPr/>
        </p:nvSpPr>
        <p:spPr>
          <a:xfrm>
            <a:off x="4317996" y="4491933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38C58D5-188E-4DBF-95CF-8DDCECEB4D2A}"/>
              </a:ext>
            </a:extLst>
          </p:cNvPr>
          <p:cNvSpPr/>
          <p:nvPr/>
        </p:nvSpPr>
        <p:spPr>
          <a:xfrm>
            <a:off x="4317996" y="4839596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5FB399-A556-499C-A6E4-A91AE3FF2BE2}"/>
              </a:ext>
            </a:extLst>
          </p:cNvPr>
          <p:cNvSpPr/>
          <p:nvPr/>
        </p:nvSpPr>
        <p:spPr>
          <a:xfrm>
            <a:off x="4317996" y="5187259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E0684B-29BC-4EB3-879A-C291E26FFA0D}"/>
              </a:ext>
            </a:extLst>
          </p:cNvPr>
          <p:cNvSpPr/>
          <p:nvPr/>
        </p:nvSpPr>
        <p:spPr>
          <a:xfrm>
            <a:off x="4317996" y="5534922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53901-FFB4-4966-8D50-6B60FC9AB8E8}"/>
              </a:ext>
            </a:extLst>
          </p:cNvPr>
          <p:cNvSpPr/>
          <p:nvPr/>
        </p:nvSpPr>
        <p:spPr>
          <a:xfrm>
            <a:off x="4317996" y="5882585"/>
            <a:ext cx="360362" cy="34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3B63880-DDBD-4911-8B85-719ECC0BA5DF}"/>
              </a:ext>
            </a:extLst>
          </p:cNvPr>
          <p:cNvSpPr txBox="1"/>
          <p:nvPr/>
        </p:nvSpPr>
        <p:spPr>
          <a:xfrm>
            <a:off x="6185251" y="3582093"/>
            <a:ext cx="198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0.66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D232BC-3CEC-4C51-82E5-4F5DCE41EFD8}"/>
              </a:ext>
            </a:extLst>
          </p:cNvPr>
          <p:cNvSpPr txBox="1"/>
          <p:nvPr/>
        </p:nvSpPr>
        <p:spPr>
          <a:xfrm>
            <a:off x="9207697" y="3320482"/>
            <a:ext cx="11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66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6C6A562-BD52-4AAB-AE8D-6285E29D3734}"/>
              </a:ext>
            </a:extLst>
          </p:cNvPr>
          <p:cNvSpPr txBox="1"/>
          <p:nvPr/>
        </p:nvSpPr>
        <p:spPr>
          <a:xfrm>
            <a:off x="8985278" y="4070199"/>
            <a:ext cx="138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95EFEFF-4E61-473D-8703-8C32DDE4D7BF}"/>
              </a:ext>
            </a:extLst>
          </p:cNvPr>
          <p:cNvCxnSpPr/>
          <p:nvPr/>
        </p:nvCxnSpPr>
        <p:spPr>
          <a:xfrm>
            <a:off x="9207697" y="4136511"/>
            <a:ext cx="869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D8BC577-D76C-9C92-6E68-63B8265276FD}"/>
              </a:ext>
            </a:extLst>
          </p:cNvPr>
          <p:cNvSpPr txBox="1">
            <a:spLocks/>
          </p:cNvSpPr>
          <p:nvPr/>
        </p:nvSpPr>
        <p:spPr>
          <a:xfrm>
            <a:off x="342889" y="702156"/>
            <a:ext cx="11029616" cy="10138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Write this number as both a decimal fraction and a fraction on your whiteboard.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81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2CB2AF37-6F31-DA71-3277-F5CCD07820B6}"/>
              </a:ext>
            </a:extLst>
          </p:cNvPr>
          <p:cNvSpPr txBox="1"/>
          <p:nvPr/>
        </p:nvSpPr>
        <p:spPr>
          <a:xfrm>
            <a:off x="11106820" y="5547268"/>
            <a:ext cx="83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19B39-9D1E-C286-E895-DB91EE42035E}"/>
              </a:ext>
            </a:extLst>
          </p:cNvPr>
          <p:cNvCxnSpPr/>
          <p:nvPr/>
        </p:nvCxnSpPr>
        <p:spPr>
          <a:xfrm>
            <a:off x="6096000" y="563880"/>
            <a:ext cx="0" cy="6294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76B958-1C2B-DBFE-E553-F0FEEC4E7712}"/>
              </a:ext>
            </a:extLst>
          </p:cNvPr>
          <p:cNvSpPr txBox="1"/>
          <p:nvPr/>
        </p:nvSpPr>
        <p:spPr>
          <a:xfrm>
            <a:off x="2730581" y="2635400"/>
            <a:ext cx="88564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1F583-9BE0-CF8F-29DE-966D827EDD0F}"/>
              </a:ext>
            </a:extLst>
          </p:cNvPr>
          <p:cNvSpPr txBox="1"/>
          <p:nvPr/>
        </p:nvSpPr>
        <p:spPr>
          <a:xfrm>
            <a:off x="349286" y="819197"/>
            <a:ext cx="460241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do we multiply 5 by to get 20?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B7297-9FE1-59B0-2F9B-8A42166F189B}"/>
              </a:ext>
            </a:extLst>
          </p:cNvPr>
          <p:cNvSpPr txBox="1"/>
          <p:nvPr/>
        </p:nvSpPr>
        <p:spPr>
          <a:xfrm>
            <a:off x="349285" y="1191348"/>
            <a:ext cx="450249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Multiply the numerator by the same number.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647AD7-CA0D-A06C-F393-C0C30EAB794A}"/>
              </a:ext>
            </a:extLst>
          </p:cNvPr>
          <p:cNvGrpSpPr/>
          <p:nvPr/>
        </p:nvGrpSpPr>
        <p:grpSpPr>
          <a:xfrm>
            <a:off x="1395107" y="2225446"/>
            <a:ext cx="1018924" cy="2031326"/>
            <a:chOff x="578272" y="2313970"/>
            <a:chExt cx="1018924" cy="20313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8C98C-4C4D-8721-9A62-6AEE6438E090}"/>
                </a:ext>
              </a:extLst>
            </p:cNvPr>
            <p:cNvSpPr txBox="1"/>
            <p:nvPr/>
          </p:nvSpPr>
          <p:spPr>
            <a:xfrm>
              <a:off x="667172" y="2313970"/>
              <a:ext cx="93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E2A16-BCCB-6A7A-723C-9FD5CFF974BF}"/>
                </a:ext>
              </a:extLst>
            </p:cNvPr>
            <p:cNvSpPr txBox="1"/>
            <p:nvPr/>
          </p:nvSpPr>
          <p:spPr>
            <a:xfrm>
              <a:off x="667172" y="3329633"/>
              <a:ext cx="93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E35D84-FDED-8F04-EE1E-B081BEB66BD0}"/>
                </a:ext>
              </a:extLst>
            </p:cNvPr>
            <p:cNvCxnSpPr>
              <a:cxnSpLocks/>
            </p:cNvCxnSpPr>
            <p:nvPr/>
          </p:nvCxnSpPr>
          <p:spPr>
            <a:xfrm>
              <a:off x="578272" y="3308699"/>
              <a:ext cx="6917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F3869-7EB3-DA27-B074-64F6E2AC5C4A}"/>
              </a:ext>
            </a:extLst>
          </p:cNvPr>
          <p:cNvGrpSpPr/>
          <p:nvPr/>
        </p:nvGrpSpPr>
        <p:grpSpPr>
          <a:xfrm>
            <a:off x="3793941" y="3220175"/>
            <a:ext cx="1157763" cy="1036597"/>
            <a:chOff x="439433" y="3308699"/>
            <a:chExt cx="1157763" cy="10365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30868F-1AD8-50BA-16E8-D3022DEF32DC}"/>
                </a:ext>
              </a:extLst>
            </p:cNvPr>
            <p:cNvSpPr txBox="1"/>
            <p:nvPr/>
          </p:nvSpPr>
          <p:spPr>
            <a:xfrm>
              <a:off x="439433" y="3329633"/>
              <a:ext cx="1157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035218-E3DF-6F73-D6C7-C97B3EF63945}"/>
                </a:ext>
              </a:extLst>
            </p:cNvPr>
            <p:cNvCxnSpPr>
              <a:cxnSpLocks/>
            </p:cNvCxnSpPr>
            <p:nvPr/>
          </p:nvCxnSpPr>
          <p:spPr>
            <a:xfrm>
              <a:off x="578272" y="3308699"/>
              <a:ext cx="6917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CC933D7-C385-281B-3D2F-F6CE3D2C54F3}"/>
              </a:ext>
            </a:extLst>
          </p:cNvPr>
          <p:cNvSpPr/>
          <p:nvPr/>
        </p:nvSpPr>
        <p:spPr>
          <a:xfrm>
            <a:off x="3793941" y="2225446"/>
            <a:ext cx="982365" cy="9018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244EA-C628-B112-1395-1082F9673BD9}"/>
              </a:ext>
            </a:extLst>
          </p:cNvPr>
          <p:cNvSpPr txBox="1"/>
          <p:nvPr/>
        </p:nvSpPr>
        <p:spPr>
          <a:xfrm>
            <a:off x="3547636" y="829298"/>
            <a:ext cx="139145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(What is 20 ÷ 5?)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D2A0E-F9F5-6E82-3278-6D2B4202EAE1}"/>
              </a:ext>
            </a:extLst>
          </p:cNvPr>
          <p:cNvSpPr txBox="1"/>
          <p:nvPr/>
        </p:nvSpPr>
        <p:spPr>
          <a:xfrm>
            <a:off x="2754528" y="3767239"/>
            <a:ext cx="662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x4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D6DE87-9369-5309-2F89-AA6B4E196D6B}"/>
              </a:ext>
            </a:extLst>
          </p:cNvPr>
          <p:cNvSpPr txBox="1"/>
          <p:nvPr/>
        </p:nvSpPr>
        <p:spPr>
          <a:xfrm>
            <a:off x="2772778" y="2284276"/>
            <a:ext cx="662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x4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994E19-6B81-1058-5A4B-B8D6AEA894E6}"/>
              </a:ext>
            </a:extLst>
          </p:cNvPr>
          <p:cNvSpPr txBox="1"/>
          <p:nvPr/>
        </p:nvSpPr>
        <p:spPr>
          <a:xfrm>
            <a:off x="3793940" y="2194045"/>
            <a:ext cx="1338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74F1A0-D900-1A49-47A5-5B4FD0C4D6D6}"/>
              </a:ext>
            </a:extLst>
          </p:cNvPr>
          <p:cNvCxnSpPr>
            <a:cxnSpLocks/>
          </p:cNvCxnSpPr>
          <p:nvPr/>
        </p:nvCxnSpPr>
        <p:spPr>
          <a:xfrm flipH="1">
            <a:off x="6096000" y="4600846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7C7E050-8F0F-3943-815D-A3E3EBE0D6A7}"/>
              </a:ext>
            </a:extLst>
          </p:cNvPr>
          <p:cNvSpPr txBox="1"/>
          <p:nvPr/>
        </p:nvSpPr>
        <p:spPr>
          <a:xfrm>
            <a:off x="8790837" y="2640462"/>
            <a:ext cx="88564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7494BA-EAE4-0737-9266-BA9ABDE9AB34}"/>
              </a:ext>
            </a:extLst>
          </p:cNvPr>
          <p:cNvGrpSpPr/>
          <p:nvPr/>
        </p:nvGrpSpPr>
        <p:grpSpPr>
          <a:xfrm>
            <a:off x="7455363" y="2230508"/>
            <a:ext cx="1018924" cy="2031326"/>
            <a:chOff x="578272" y="2313970"/>
            <a:chExt cx="1018924" cy="20313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EA4708-5257-425A-344B-EEE437D818BA}"/>
                </a:ext>
              </a:extLst>
            </p:cNvPr>
            <p:cNvSpPr txBox="1"/>
            <p:nvPr/>
          </p:nvSpPr>
          <p:spPr>
            <a:xfrm>
              <a:off x="667172" y="2313970"/>
              <a:ext cx="93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82C679-FCB7-D5C3-ED2B-00201E89657D}"/>
                </a:ext>
              </a:extLst>
            </p:cNvPr>
            <p:cNvSpPr txBox="1"/>
            <p:nvPr/>
          </p:nvSpPr>
          <p:spPr>
            <a:xfrm>
              <a:off x="667172" y="3329633"/>
              <a:ext cx="93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6F5DB0-6F66-4EE2-AABC-EA4DF8C9B9F9}"/>
                </a:ext>
              </a:extLst>
            </p:cNvPr>
            <p:cNvCxnSpPr>
              <a:cxnSpLocks/>
            </p:cNvCxnSpPr>
            <p:nvPr/>
          </p:nvCxnSpPr>
          <p:spPr>
            <a:xfrm>
              <a:off x="578272" y="3308699"/>
              <a:ext cx="6917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9BC718-2F8A-AF99-A9F9-90EE4C648C7F}"/>
              </a:ext>
            </a:extLst>
          </p:cNvPr>
          <p:cNvGrpSpPr/>
          <p:nvPr/>
        </p:nvGrpSpPr>
        <p:grpSpPr>
          <a:xfrm>
            <a:off x="9854197" y="3225237"/>
            <a:ext cx="1157763" cy="1036597"/>
            <a:chOff x="439433" y="3308699"/>
            <a:chExt cx="1157763" cy="10365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3577A-1F63-0449-3521-46C20974310E}"/>
                </a:ext>
              </a:extLst>
            </p:cNvPr>
            <p:cNvSpPr txBox="1"/>
            <p:nvPr/>
          </p:nvSpPr>
          <p:spPr>
            <a:xfrm>
              <a:off x="439433" y="3329633"/>
              <a:ext cx="1157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521ED0-7F7B-B109-5087-01847F8E065D}"/>
                </a:ext>
              </a:extLst>
            </p:cNvPr>
            <p:cNvCxnSpPr>
              <a:cxnSpLocks/>
            </p:cNvCxnSpPr>
            <p:nvPr/>
          </p:nvCxnSpPr>
          <p:spPr>
            <a:xfrm>
              <a:off x="578272" y="3308699"/>
              <a:ext cx="6917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E8234-1AB8-31DC-1E86-A75B9A2B5093}"/>
              </a:ext>
            </a:extLst>
          </p:cNvPr>
          <p:cNvSpPr/>
          <p:nvPr/>
        </p:nvSpPr>
        <p:spPr>
          <a:xfrm>
            <a:off x="9854197" y="2230508"/>
            <a:ext cx="982365" cy="9018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0790C6-0FE3-9897-D36F-DE04137C6C72}"/>
              </a:ext>
            </a:extLst>
          </p:cNvPr>
          <p:cNvSpPr txBox="1"/>
          <p:nvPr/>
        </p:nvSpPr>
        <p:spPr>
          <a:xfrm>
            <a:off x="8814784" y="3772301"/>
            <a:ext cx="662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x3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CCBB4E-43B8-5F8D-A5BA-7E98DA012004}"/>
              </a:ext>
            </a:extLst>
          </p:cNvPr>
          <p:cNvSpPr txBox="1"/>
          <p:nvPr/>
        </p:nvSpPr>
        <p:spPr>
          <a:xfrm>
            <a:off x="8833034" y="2241876"/>
            <a:ext cx="662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x3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E520B2-A364-EE35-09D3-E18AA915997A}"/>
              </a:ext>
            </a:extLst>
          </p:cNvPr>
          <p:cNvSpPr txBox="1"/>
          <p:nvPr/>
        </p:nvSpPr>
        <p:spPr>
          <a:xfrm>
            <a:off x="9854196" y="2199107"/>
            <a:ext cx="1338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8E0746-2D6F-F9F9-3761-D659216ACF00}"/>
              </a:ext>
            </a:extLst>
          </p:cNvPr>
          <p:cNvSpPr txBox="1"/>
          <p:nvPr/>
        </p:nvSpPr>
        <p:spPr>
          <a:xfrm>
            <a:off x="6183114" y="813910"/>
            <a:ext cx="460241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1: 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do we multiply 6 by to get 18?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3360CB-085E-880F-96DB-4075ADF52878}"/>
              </a:ext>
            </a:extLst>
          </p:cNvPr>
          <p:cNvSpPr txBox="1"/>
          <p:nvPr/>
        </p:nvSpPr>
        <p:spPr>
          <a:xfrm>
            <a:off x="6183114" y="1186061"/>
            <a:ext cx="4653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2: 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Multiply the numerator by the same number.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A5FDE0-C464-3F39-040F-144095B5C6CE}"/>
              </a:ext>
            </a:extLst>
          </p:cNvPr>
          <p:cNvSpPr txBox="1"/>
          <p:nvPr/>
        </p:nvSpPr>
        <p:spPr>
          <a:xfrm>
            <a:off x="9397882" y="824913"/>
            <a:ext cx="139145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(What is 18 ÷ 6?)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D07173-B7C0-E914-A452-5CE294E83D2F}"/>
              </a:ext>
            </a:extLst>
          </p:cNvPr>
          <p:cNvGrpSpPr/>
          <p:nvPr/>
        </p:nvGrpSpPr>
        <p:grpSpPr>
          <a:xfrm>
            <a:off x="6284924" y="5031734"/>
            <a:ext cx="740820" cy="1080004"/>
            <a:chOff x="594716" y="2313970"/>
            <a:chExt cx="1002480" cy="108000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CDA505-5831-4120-BAD2-E8510A0C2687}"/>
                </a:ext>
              </a:extLst>
            </p:cNvPr>
            <p:cNvSpPr txBox="1"/>
            <p:nvPr/>
          </p:nvSpPr>
          <p:spPr>
            <a:xfrm>
              <a:off x="594716" y="2313970"/>
              <a:ext cx="100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DF0422-4268-B4E6-4B99-84DC72A49661}"/>
                </a:ext>
              </a:extLst>
            </p:cNvPr>
            <p:cNvSpPr txBox="1"/>
            <p:nvPr/>
          </p:nvSpPr>
          <p:spPr>
            <a:xfrm>
              <a:off x="594716" y="2809199"/>
              <a:ext cx="100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73562B-7742-082D-B349-10E43B542266}"/>
                </a:ext>
              </a:extLst>
            </p:cNvPr>
            <p:cNvCxnSpPr>
              <a:cxnSpLocks/>
            </p:cNvCxnSpPr>
            <p:nvPr/>
          </p:nvCxnSpPr>
          <p:spPr>
            <a:xfrm>
              <a:off x="667172" y="2855723"/>
              <a:ext cx="4062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732C33B-7F0F-99EF-4168-E4A423702723}"/>
              </a:ext>
            </a:extLst>
          </p:cNvPr>
          <p:cNvSpPr/>
          <p:nvPr/>
        </p:nvSpPr>
        <p:spPr>
          <a:xfrm>
            <a:off x="7124716" y="5644162"/>
            <a:ext cx="465350" cy="3909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372D20-5DF9-6EF8-6235-25D908C242B3}"/>
              </a:ext>
            </a:extLst>
          </p:cNvPr>
          <p:cNvSpPr txBox="1"/>
          <p:nvPr/>
        </p:nvSpPr>
        <p:spPr>
          <a:xfrm>
            <a:off x="7059262" y="5031734"/>
            <a:ext cx="11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B3F47-D47D-0EE1-B531-F0E06723EADC}"/>
              </a:ext>
            </a:extLst>
          </p:cNvPr>
          <p:cNvSpPr txBox="1"/>
          <p:nvPr/>
        </p:nvSpPr>
        <p:spPr>
          <a:xfrm>
            <a:off x="6754671" y="5357685"/>
            <a:ext cx="8856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44037A-12B4-C1FB-A719-F496F03E75B8}"/>
              </a:ext>
            </a:extLst>
          </p:cNvPr>
          <p:cNvCxnSpPr>
            <a:cxnSpLocks/>
          </p:cNvCxnSpPr>
          <p:nvPr/>
        </p:nvCxnSpPr>
        <p:spPr>
          <a:xfrm>
            <a:off x="7135127" y="5573487"/>
            <a:ext cx="4345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45EA43-7EAA-6D61-DF2E-85966776AC16}"/>
              </a:ext>
            </a:extLst>
          </p:cNvPr>
          <p:cNvGrpSpPr/>
          <p:nvPr/>
        </p:nvGrpSpPr>
        <p:grpSpPr>
          <a:xfrm>
            <a:off x="10319647" y="5031734"/>
            <a:ext cx="839830" cy="1080004"/>
            <a:chOff x="460735" y="2313970"/>
            <a:chExt cx="1136461" cy="10800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820291-A544-354C-5CFD-587586970834}"/>
                </a:ext>
              </a:extLst>
            </p:cNvPr>
            <p:cNvSpPr txBox="1"/>
            <p:nvPr/>
          </p:nvSpPr>
          <p:spPr>
            <a:xfrm>
              <a:off x="460735" y="2313970"/>
              <a:ext cx="1136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5B4E8C-0C54-55D2-C4BD-B28D2B2B538C}"/>
                </a:ext>
              </a:extLst>
            </p:cNvPr>
            <p:cNvSpPr txBox="1"/>
            <p:nvPr/>
          </p:nvSpPr>
          <p:spPr>
            <a:xfrm>
              <a:off x="460735" y="2809199"/>
              <a:ext cx="1136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29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DB96BC-EEB6-B4E5-73DE-2AADA42DE0FF}"/>
                </a:ext>
              </a:extLst>
            </p:cNvPr>
            <p:cNvCxnSpPr>
              <a:cxnSpLocks/>
            </p:cNvCxnSpPr>
            <p:nvPr/>
          </p:nvCxnSpPr>
          <p:spPr>
            <a:xfrm>
              <a:off x="667172" y="2855723"/>
              <a:ext cx="4062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75CD6AE-007C-8436-8371-45C1F5C58F43}"/>
              </a:ext>
            </a:extLst>
          </p:cNvPr>
          <p:cNvSpPr/>
          <p:nvPr/>
        </p:nvSpPr>
        <p:spPr>
          <a:xfrm>
            <a:off x="11192995" y="5644162"/>
            <a:ext cx="653724" cy="3909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5D5C3A-8CB9-8D0D-FC66-57ACB34B1A3B}"/>
              </a:ext>
            </a:extLst>
          </p:cNvPr>
          <p:cNvSpPr txBox="1"/>
          <p:nvPr/>
        </p:nvSpPr>
        <p:spPr>
          <a:xfrm>
            <a:off x="11097791" y="5031734"/>
            <a:ext cx="12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DCBA05-0B01-6CA9-07A0-8A9C8C04B2C5}"/>
              </a:ext>
            </a:extLst>
          </p:cNvPr>
          <p:cNvSpPr txBox="1"/>
          <p:nvPr/>
        </p:nvSpPr>
        <p:spPr>
          <a:xfrm>
            <a:off x="10888404" y="5357685"/>
            <a:ext cx="8856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F2CDB3-3B97-ABF5-EA8A-0CC82CB4811B}"/>
              </a:ext>
            </a:extLst>
          </p:cNvPr>
          <p:cNvCxnSpPr>
            <a:cxnSpLocks/>
          </p:cNvCxnSpPr>
          <p:nvPr/>
        </p:nvCxnSpPr>
        <p:spPr>
          <a:xfrm>
            <a:off x="11285877" y="5573487"/>
            <a:ext cx="4345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178067-F7FA-1D1C-593C-4DE2959B11AE}"/>
              </a:ext>
            </a:extLst>
          </p:cNvPr>
          <p:cNvGrpSpPr/>
          <p:nvPr/>
        </p:nvGrpSpPr>
        <p:grpSpPr>
          <a:xfrm>
            <a:off x="8279506" y="5031734"/>
            <a:ext cx="839830" cy="1080004"/>
            <a:chOff x="460735" y="2313970"/>
            <a:chExt cx="1136461" cy="108000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B263A8-04E4-57D1-FB20-962D81435615}"/>
                </a:ext>
              </a:extLst>
            </p:cNvPr>
            <p:cNvSpPr txBox="1"/>
            <p:nvPr/>
          </p:nvSpPr>
          <p:spPr>
            <a:xfrm>
              <a:off x="460735" y="2313970"/>
              <a:ext cx="1136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F73792-CEA5-A520-327D-A536BC5DA13E}"/>
                </a:ext>
              </a:extLst>
            </p:cNvPr>
            <p:cNvSpPr txBox="1"/>
            <p:nvPr/>
          </p:nvSpPr>
          <p:spPr>
            <a:xfrm>
              <a:off x="460735" y="2809199"/>
              <a:ext cx="1136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6B853B6-1D96-666A-296B-8F2C76CE51D6}"/>
                </a:ext>
              </a:extLst>
            </p:cNvPr>
            <p:cNvCxnSpPr>
              <a:cxnSpLocks/>
            </p:cNvCxnSpPr>
            <p:nvPr/>
          </p:nvCxnSpPr>
          <p:spPr>
            <a:xfrm>
              <a:off x="667172" y="2855723"/>
              <a:ext cx="4062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7363B5CF-A5B4-48B7-3130-FDB38E951F76}"/>
              </a:ext>
            </a:extLst>
          </p:cNvPr>
          <p:cNvSpPr/>
          <p:nvPr/>
        </p:nvSpPr>
        <p:spPr>
          <a:xfrm>
            <a:off x="9222743" y="5103133"/>
            <a:ext cx="465350" cy="3909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5FDA15-27C1-48E6-8A2C-D41B7E41654B}"/>
              </a:ext>
            </a:extLst>
          </p:cNvPr>
          <p:cNvSpPr txBox="1"/>
          <p:nvPr/>
        </p:nvSpPr>
        <p:spPr>
          <a:xfrm>
            <a:off x="9144905" y="5526962"/>
            <a:ext cx="11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B001A4-28C3-F8A6-DE63-F28AFE7610E7}"/>
              </a:ext>
            </a:extLst>
          </p:cNvPr>
          <p:cNvSpPr txBox="1"/>
          <p:nvPr/>
        </p:nvSpPr>
        <p:spPr>
          <a:xfrm>
            <a:off x="8848263" y="5357685"/>
            <a:ext cx="8856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E4AFAC-28D7-10D0-B821-B24CA22C68DB}"/>
              </a:ext>
            </a:extLst>
          </p:cNvPr>
          <p:cNvCxnSpPr>
            <a:cxnSpLocks/>
          </p:cNvCxnSpPr>
          <p:nvPr/>
        </p:nvCxnSpPr>
        <p:spPr>
          <a:xfrm>
            <a:off x="9245736" y="5573487"/>
            <a:ext cx="4345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5A27A4-F1BD-6C85-9E2E-E7F3DA81D1A6}"/>
              </a:ext>
            </a:extLst>
          </p:cNvPr>
          <p:cNvSpPr txBox="1"/>
          <p:nvPr/>
        </p:nvSpPr>
        <p:spPr>
          <a:xfrm>
            <a:off x="7050603" y="5547269"/>
            <a:ext cx="83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D5E8DF-EAA7-E5E0-FCE7-516C58CBC1E5}"/>
              </a:ext>
            </a:extLst>
          </p:cNvPr>
          <p:cNvSpPr txBox="1"/>
          <p:nvPr/>
        </p:nvSpPr>
        <p:spPr>
          <a:xfrm>
            <a:off x="9149255" y="5031734"/>
            <a:ext cx="83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26055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" grpId="0" animBg="1"/>
      <p:bldP spid="6" grpId="0" animBg="1"/>
      <p:bldP spid="16" grpId="0" animBg="1"/>
      <p:bldP spid="17" grpId="0"/>
      <p:bldP spid="18" grpId="0"/>
      <p:bldP spid="19" grpId="0"/>
      <p:bldP spid="26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8" grpId="0" animBg="1"/>
      <p:bldP spid="49" grpId="0"/>
      <p:bldP spid="8" grpId="0"/>
      <p:bldP spid="52" grpId="0" animBg="1"/>
      <p:bldP spid="53" grpId="0"/>
      <p:bldP spid="54" grpId="0"/>
      <p:bldP spid="60" grpId="0" animBg="1"/>
      <p:bldP spid="61" grpId="0"/>
      <p:bldP spid="62" grpId="0"/>
      <p:bldP spid="65" grpId="0"/>
      <p:bldP spid="6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E7C89872-F2E5-4F41-AC51-10823E9E8F41}"/>
              </a:ext>
            </a:extLst>
          </p:cNvPr>
          <p:cNvSpPr/>
          <p:nvPr/>
        </p:nvSpPr>
        <p:spPr>
          <a:xfrm>
            <a:off x="9143132" y="3081821"/>
            <a:ext cx="585107" cy="66750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/>
              <a:t>prime factorisation</a:t>
            </a:r>
            <a:endParaRPr lang="en-GB" sz="2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3848" y="2308665"/>
            <a:ext cx="7971286" cy="508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Think of a factor pair; put these two numbers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57549" y="2117274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F79E7D-9A28-40B9-ACA5-3A8BB8FE39BA}"/>
              </a:ext>
            </a:extLst>
          </p:cNvPr>
          <p:cNvSpPr txBox="1">
            <a:spLocks/>
          </p:cNvSpPr>
          <p:nvPr/>
        </p:nvSpPr>
        <p:spPr>
          <a:xfrm>
            <a:off x="9152608" y="2955054"/>
            <a:ext cx="598827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85E1EB-E187-4F30-BA50-7C68E13008D3}"/>
              </a:ext>
            </a:extLst>
          </p:cNvPr>
          <p:cNvSpPr txBox="1">
            <a:spLocks/>
          </p:cNvSpPr>
          <p:nvPr/>
        </p:nvSpPr>
        <p:spPr>
          <a:xfrm>
            <a:off x="10152161" y="2953829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2196E-6D37-442D-B962-4C361E19DBCA}"/>
              </a:ext>
            </a:extLst>
          </p:cNvPr>
          <p:cNvCxnSpPr>
            <a:cxnSpLocks/>
          </p:cNvCxnSpPr>
          <p:nvPr/>
        </p:nvCxnSpPr>
        <p:spPr>
          <a:xfrm flipH="1">
            <a:off x="9526086" y="2843183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5A0399-7AB7-432F-8C6C-9FAAA7298FAE}"/>
              </a:ext>
            </a:extLst>
          </p:cNvPr>
          <p:cNvSpPr txBox="1">
            <a:spLocks/>
          </p:cNvSpPr>
          <p:nvPr/>
        </p:nvSpPr>
        <p:spPr>
          <a:xfrm>
            <a:off x="8014983" y="5065681"/>
            <a:ext cx="3755925" cy="1088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3 x 3 = 18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49263F-3BFD-4DA5-835D-A628CAE0AE61}"/>
              </a:ext>
            </a:extLst>
          </p:cNvPr>
          <p:cNvCxnSpPr>
            <a:cxnSpLocks/>
          </p:cNvCxnSpPr>
          <p:nvPr/>
        </p:nvCxnSpPr>
        <p:spPr>
          <a:xfrm>
            <a:off x="10209891" y="2843183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76A0933-859D-4D89-B763-94205219B610}"/>
              </a:ext>
            </a:extLst>
          </p:cNvPr>
          <p:cNvSpPr txBox="1">
            <a:spLocks/>
          </p:cNvSpPr>
          <p:nvPr/>
        </p:nvSpPr>
        <p:spPr>
          <a:xfrm>
            <a:off x="388077" y="2980480"/>
            <a:ext cx="7971286" cy="508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the factor is composite, circle it.</a:t>
            </a:r>
            <a:b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the factor is prime, underline it.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5FE2BF7-501C-465F-96D3-55830FDA24FF}"/>
              </a:ext>
            </a:extLst>
          </p:cNvPr>
          <p:cNvSpPr txBox="1">
            <a:spLocks/>
          </p:cNvSpPr>
          <p:nvPr/>
        </p:nvSpPr>
        <p:spPr>
          <a:xfrm>
            <a:off x="388077" y="4006829"/>
            <a:ext cx="7971286" cy="508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Continue until there are no more boxes left.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B63344-60E0-49A3-8845-41EBCF685C47}"/>
              </a:ext>
            </a:extLst>
          </p:cNvPr>
          <p:cNvCxnSpPr>
            <a:cxnSpLocks/>
          </p:cNvCxnSpPr>
          <p:nvPr/>
        </p:nvCxnSpPr>
        <p:spPr>
          <a:xfrm flipH="1">
            <a:off x="8981947" y="3759010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BC3F54-642E-45C4-A20A-BF43483E8ABA}"/>
              </a:ext>
            </a:extLst>
          </p:cNvPr>
          <p:cNvCxnSpPr>
            <a:cxnSpLocks/>
          </p:cNvCxnSpPr>
          <p:nvPr/>
        </p:nvCxnSpPr>
        <p:spPr>
          <a:xfrm>
            <a:off x="9665752" y="3759010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6FA6117-27E1-483E-9205-B4D07DFD6656}"/>
              </a:ext>
            </a:extLst>
          </p:cNvPr>
          <p:cNvSpPr txBox="1">
            <a:spLocks/>
          </p:cNvSpPr>
          <p:nvPr/>
        </p:nvSpPr>
        <p:spPr>
          <a:xfrm>
            <a:off x="9567054" y="3906810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F49B2A-8ADA-4E6E-8F0E-876577C782F0}"/>
              </a:ext>
            </a:extLst>
          </p:cNvPr>
          <p:cNvSpPr txBox="1">
            <a:spLocks/>
          </p:cNvSpPr>
          <p:nvPr/>
        </p:nvSpPr>
        <p:spPr>
          <a:xfrm>
            <a:off x="8654858" y="3908987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3C1070E-7220-4465-AB81-382412F03C27}"/>
              </a:ext>
            </a:extLst>
          </p:cNvPr>
          <p:cNvSpPr txBox="1">
            <a:spLocks/>
          </p:cNvSpPr>
          <p:nvPr/>
        </p:nvSpPr>
        <p:spPr>
          <a:xfrm>
            <a:off x="388077" y="5168796"/>
            <a:ext cx="6237911" cy="508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List the prime factors and multiply them.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CD539-381E-4063-A7DB-35D25353F90B}"/>
              </a:ext>
            </a:extLst>
          </p:cNvPr>
          <p:cNvCxnSpPr/>
          <p:nvPr/>
        </p:nvCxnSpPr>
        <p:spPr>
          <a:xfrm>
            <a:off x="10152161" y="3749323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5DD630-C032-4F13-BEE2-05A20A42ED74}"/>
              </a:ext>
            </a:extLst>
          </p:cNvPr>
          <p:cNvCxnSpPr/>
          <p:nvPr/>
        </p:nvCxnSpPr>
        <p:spPr>
          <a:xfrm>
            <a:off x="8643215" y="4652349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A8C005-BB6A-4411-AB0E-BE1D881ACD51}"/>
              </a:ext>
            </a:extLst>
          </p:cNvPr>
          <p:cNvCxnSpPr/>
          <p:nvPr/>
        </p:nvCxnSpPr>
        <p:spPr>
          <a:xfrm>
            <a:off x="9587158" y="4652349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6F47E2C-407D-4B89-95E9-17D446417F78}"/>
              </a:ext>
            </a:extLst>
          </p:cNvPr>
          <p:cNvSpPr txBox="1">
            <a:spLocks/>
          </p:cNvSpPr>
          <p:nvPr/>
        </p:nvSpPr>
        <p:spPr>
          <a:xfrm>
            <a:off x="8014983" y="5696346"/>
            <a:ext cx="3755925" cy="1088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3</a:t>
            </a:r>
            <a:r>
              <a:rPr kumimoji="0" lang="en-AU" sz="4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18</a:t>
            </a:r>
          </a:p>
        </p:txBody>
      </p:sp>
    </p:spTree>
    <p:extLst>
      <p:ext uri="{BB962C8B-B14F-4D97-AF65-F5344CB8AC3E}">
        <p14:creationId xmlns:p14="http://schemas.microsoft.com/office/powerpoint/2010/main" val="16060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11" grpId="0"/>
      <p:bldP spid="26" grpId="0"/>
      <p:bldP spid="30" grpId="0"/>
      <p:bldP spid="31" grpId="0"/>
      <p:bldP spid="35" grpId="0"/>
      <p:bldP spid="37" grpId="0"/>
      <p:bldP spid="38" grpId="0"/>
      <p:bldP spid="3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33364" y="1524710"/>
            <a:ext cx="768436" cy="784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		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									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							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48612" y="1542348"/>
            <a:ext cx="905817" cy="784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32								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809831" y="1524710"/>
            <a:ext cx="1036771" cy="821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		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									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							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718332" y="1524710"/>
            <a:ext cx="768436" cy="1561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			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									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							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DCE5D3E-73CD-4EFE-B5D2-A902523E104C}"/>
              </a:ext>
            </a:extLst>
          </p:cNvPr>
          <p:cNvSpPr txBox="1">
            <a:spLocks/>
          </p:cNvSpPr>
          <p:nvPr/>
        </p:nvSpPr>
        <p:spPr>
          <a:xfrm>
            <a:off x="5633672" y="1555014"/>
            <a:ext cx="905817" cy="784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							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A890B34-AD67-4689-84B5-A65FFD4C749C}"/>
              </a:ext>
            </a:extLst>
          </p:cNvPr>
          <p:cNvSpPr txBox="1">
            <a:spLocks/>
          </p:cNvSpPr>
          <p:nvPr/>
        </p:nvSpPr>
        <p:spPr>
          <a:xfrm>
            <a:off x="9489423" y="1561781"/>
            <a:ext cx="1604108" cy="784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144								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5CD0CEA2-3CDD-4D15-96B7-747A50949BC1}"/>
              </a:ext>
            </a:extLst>
          </p:cNvPr>
          <p:cNvSpPr txBox="1">
            <a:spLocks/>
          </p:cNvSpPr>
          <p:nvPr/>
        </p:nvSpPr>
        <p:spPr>
          <a:xfrm>
            <a:off x="2525011" y="2334892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A06979-10FF-498B-B95F-EC7ECEFE606B}"/>
              </a:ext>
            </a:extLst>
          </p:cNvPr>
          <p:cNvCxnSpPr>
            <a:cxnSpLocks/>
          </p:cNvCxnSpPr>
          <p:nvPr/>
        </p:nvCxnSpPr>
        <p:spPr>
          <a:xfrm flipH="1">
            <a:off x="1870449" y="2254853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BC9C4D8-14DC-4C6D-9E28-4FB972554F8B}"/>
              </a:ext>
            </a:extLst>
          </p:cNvPr>
          <p:cNvCxnSpPr>
            <a:cxnSpLocks/>
          </p:cNvCxnSpPr>
          <p:nvPr/>
        </p:nvCxnSpPr>
        <p:spPr>
          <a:xfrm>
            <a:off x="2554254" y="2254853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B043E600-C12B-482B-BDB3-2A8BFB858E9A}"/>
              </a:ext>
            </a:extLst>
          </p:cNvPr>
          <p:cNvSpPr txBox="1">
            <a:spLocks/>
          </p:cNvSpPr>
          <p:nvPr/>
        </p:nvSpPr>
        <p:spPr>
          <a:xfrm>
            <a:off x="1494437" y="2355490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63F13DC5-4629-4102-A2D4-BE9242D9F640}"/>
              </a:ext>
            </a:extLst>
          </p:cNvPr>
          <p:cNvSpPr txBox="1">
            <a:spLocks/>
          </p:cNvSpPr>
          <p:nvPr/>
        </p:nvSpPr>
        <p:spPr>
          <a:xfrm>
            <a:off x="159421" y="5450782"/>
            <a:ext cx="3945426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2 x 2 x 2 x 2 = 32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EA62CC8B-CDC5-4455-B3ED-C06A800B12ED}"/>
              </a:ext>
            </a:extLst>
          </p:cNvPr>
          <p:cNvSpPr txBox="1">
            <a:spLocks/>
          </p:cNvSpPr>
          <p:nvPr/>
        </p:nvSpPr>
        <p:spPr>
          <a:xfrm>
            <a:off x="6259746" y="2369862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CDE2D31-E349-42CD-89A3-FA3F17E521BE}"/>
              </a:ext>
            </a:extLst>
          </p:cNvPr>
          <p:cNvCxnSpPr>
            <a:cxnSpLocks/>
          </p:cNvCxnSpPr>
          <p:nvPr/>
        </p:nvCxnSpPr>
        <p:spPr>
          <a:xfrm flipH="1">
            <a:off x="5633671" y="2259216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69B73A-21F6-4D06-895F-80DE946D1FCC}"/>
              </a:ext>
            </a:extLst>
          </p:cNvPr>
          <p:cNvCxnSpPr>
            <a:cxnSpLocks/>
          </p:cNvCxnSpPr>
          <p:nvPr/>
        </p:nvCxnSpPr>
        <p:spPr>
          <a:xfrm>
            <a:off x="6317476" y="2259216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36AA0A32-AA89-4350-90A4-4AD3D82C078C}"/>
              </a:ext>
            </a:extLst>
          </p:cNvPr>
          <p:cNvSpPr txBox="1">
            <a:spLocks/>
          </p:cNvSpPr>
          <p:nvPr/>
        </p:nvSpPr>
        <p:spPr>
          <a:xfrm>
            <a:off x="4375038" y="5462116"/>
            <a:ext cx="3482557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5 x 2 x 3 = 60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C9731D54-2947-4BA9-89AC-49A10A6942A9}"/>
              </a:ext>
            </a:extLst>
          </p:cNvPr>
          <p:cNvSpPr txBox="1">
            <a:spLocks/>
          </p:cNvSpPr>
          <p:nvPr/>
        </p:nvSpPr>
        <p:spPr>
          <a:xfrm>
            <a:off x="7830199" y="5457218"/>
            <a:ext cx="469483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x 2 x 2 x 2 x 3 x 3 = 144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084D2C2-D6D8-4E88-88C2-BE0E5CBE595F}"/>
              </a:ext>
            </a:extLst>
          </p:cNvPr>
          <p:cNvSpPr txBox="1">
            <a:spLocks/>
          </p:cNvSpPr>
          <p:nvPr/>
        </p:nvSpPr>
        <p:spPr>
          <a:xfrm>
            <a:off x="5094007" y="2380524"/>
            <a:ext cx="979817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808345-D8EA-4563-B84A-8159E297B7D1}"/>
              </a:ext>
            </a:extLst>
          </p:cNvPr>
          <p:cNvCxnSpPr>
            <a:cxnSpLocks/>
          </p:cNvCxnSpPr>
          <p:nvPr/>
        </p:nvCxnSpPr>
        <p:spPr>
          <a:xfrm flipH="1">
            <a:off x="5118734" y="3196851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32ED17BD-0D06-4F38-828F-2C77C7FB2B1B}"/>
              </a:ext>
            </a:extLst>
          </p:cNvPr>
          <p:cNvSpPr txBox="1">
            <a:spLocks/>
          </p:cNvSpPr>
          <p:nvPr/>
        </p:nvSpPr>
        <p:spPr>
          <a:xfrm>
            <a:off x="4759450" y="3348210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A4E121-75E1-4522-81B9-0B926191A936}"/>
              </a:ext>
            </a:extLst>
          </p:cNvPr>
          <p:cNvCxnSpPr>
            <a:cxnSpLocks/>
          </p:cNvCxnSpPr>
          <p:nvPr/>
        </p:nvCxnSpPr>
        <p:spPr>
          <a:xfrm>
            <a:off x="5532476" y="3191753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49479EA-82F9-4B0A-9EDB-A435D0E3D651}"/>
              </a:ext>
            </a:extLst>
          </p:cNvPr>
          <p:cNvSpPr txBox="1">
            <a:spLocks/>
          </p:cNvSpPr>
          <p:nvPr/>
        </p:nvSpPr>
        <p:spPr>
          <a:xfrm>
            <a:off x="5445350" y="3356655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79A21E18-F477-44A3-AB69-68AF7556F388}"/>
              </a:ext>
            </a:extLst>
          </p:cNvPr>
          <p:cNvSpPr txBox="1">
            <a:spLocks/>
          </p:cNvSpPr>
          <p:nvPr/>
        </p:nvSpPr>
        <p:spPr>
          <a:xfrm>
            <a:off x="967996" y="3265399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C969D8-3C21-4A58-A61B-D100B4C5EF41}"/>
              </a:ext>
            </a:extLst>
          </p:cNvPr>
          <p:cNvCxnSpPr>
            <a:cxnSpLocks/>
          </p:cNvCxnSpPr>
          <p:nvPr/>
        </p:nvCxnSpPr>
        <p:spPr>
          <a:xfrm flipH="1">
            <a:off x="1411325" y="3147477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2509EE9-9570-4DC2-BD01-9684660EC8E7}"/>
              </a:ext>
            </a:extLst>
          </p:cNvPr>
          <p:cNvCxnSpPr>
            <a:cxnSpLocks/>
          </p:cNvCxnSpPr>
          <p:nvPr/>
        </p:nvCxnSpPr>
        <p:spPr>
          <a:xfrm>
            <a:off x="1695594" y="3154445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E56B3528-692A-471C-9BC0-7ECAA1638529}"/>
              </a:ext>
            </a:extLst>
          </p:cNvPr>
          <p:cNvSpPr txBox="1">
            <a:spLocks/>
          </p:cNvSpPr>
          <p:nvPr/>
        </p:nvSpPr>
        <p:spPr>
          <a:xfrm>
            <a:off x="1705342" y="3253377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64A04E82-2C09-4E51-A432-8A8FF101AE61}"/>
              </a:ext>
            </a:extLst>
          </p:cNvPr>
          <p:cNvSpPr txBox="1">
            <a:spLocks/>
          </p:cNvSpPr>
          <p:nvPr/>
        </p:nvSpPr>
        <p:spPr>
          <a:xfrm>
            <a:off x="584007" y="4167786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863C90B8-A93E-4B7A-8F74-4BFA6BB1EBA0}"/>
              </a:ext>
            </a:extLst>
          </p:cNvPr>
          <p:cNvSpPr txBox="1">
            <a:spLocks/>
          </p:cNvSpPr>
          <p:nvPr/>
        </p:nvSpPr>
        <p:spPr>
          <a:xfrm>
            <a:off x="1316358" y="4176138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EE50118-8850-4148-8A5D-42C54320FEC5}"/>
              </a:ext>
            </a:extLst>
          </p:cNvPr>
          <p:cNvCxnSpPr>
            <a:cxnSpLocks/>
          </p:cNvCxnSpPr>
          <p:nvPr/>
        </p:nvCxnSpPr>
        <p:spPr>
          <a:xfrm flipH="1">
            <a:off x="999363" y="4049457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E1F922C-F4E3-438A-AE8D-7BBD309E0A40}"/>
              </a:ext>
            </a:extLst>
          </p:cNvPr>
          <p:cNvCxnSpPr>
            <a:cxnSpLocks/>
          </p:cNvCxnSpPr>
          <p:nvPr/>
        </p:nvCxnSpPr>
        <p:spPr>
          <a:xfrm>
            <a:off x="1283632" y="4056425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C0F479-BF07-4F82-A929-8B5183073253}"/>
              </a:ext>
            </a:extLst>
          </p:cNvPr>
          <p:cNvCxnSpPr>
            <a:cxnSpLocks/>
          </p:cNvCxnSpPr>
          <p:nvPr/>
        </p:nvCxnSpPr>
        <p:spPr>
          <a:xfrm flipH="1">
            <a:off x="9716259" y="2212156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52ED12B-515B-4900-90C0-84461911C9A1}"/>
              </a:ext>
            </a:extLst>
          </p:cNvPr>
          <p:cNvCxnSpPr>
            <a:cxnSpLocks/>
          </p:cNvCxnSpPr>
          <p:nvPr/>
        </p:nvCxnSpPr>
        <p:spPr>
          <a:xfrm>
            <a:off x="10302713" y="2212156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5D10F1A-B3BE-497A-A54F-FA7D49C0AC00}"/>
              </a:ext>
            </a:extLst>
          </p:cNvPr>
          <p:cNvSpPr txBox="1">
            <a:spLocks/>
          </p:cNvSpPr>
          <p:nvPr/>
        </p:nvSpPr>
        <p:spPr>
          <a:xfrm>
            <a:off x="9271059" y="2388443"/>
            <a:ext cx="855917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7AF023D-2883-4EE2-8842-17B2CFA13830}"/>
              </a:ext>
            </a:extLst>
          </p:cNvPr>
          <p:cNvCxnSpPr>
            <a:cxnSpLocks/>
          </p:cNvCxnSpPr>
          <p:nvPr/>
        </p:nvCxnSpPr>
        <p:spPr>
          <a:xfrm flipH="1">
            <a:off x="9307647" y="3025369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49EFD04-5E2E-42A4-83AF-D9E9B63F100A}"/>
              </a:ext>
            </a:extLst>
          </p:cNvPr>
          <p:cNvCxnSpPr>
            <a:cxnSpLocks/>
          </p:cNvCxnSpPr>
          <p:nvPr/>
        </p:nvCxnSpPr>
        <p:spPr>
          <a:xfrm>
            <a:off x="9729636" y="3022801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20041B6C-6512-4D96-BF11-8C47B2CBB714}"/>
              </a:ext>
            </a:extLst>
          </p:cNvPr>
          <p:cNvSpPr txBox="1">
            <a:spLocks/>
          </p:cNvSpPr>
          <p:nvPr/>
        </p:nvSpPr>
        <p:spPr>
          <a:xfrm>
            <a:off x="9035929" y="3183295"/>
            <a:ext cx="717882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D41C48-D6BD-43D1-9C62-D7E77FC03813}"/>
              </a:ext>
            </a:extLst>
          </p:cNvPr>
          <p:cNvSpPr txBox="1">
            <a:spLocks/>
          </p:cNvSpPr>
          <p:nvPr/>
        </p:nvSpPr>
        <p:spPr>
          <a:xfrm>
            <a:off x="9654481" y="3194035"/>
            <a:ext cx="68018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1545D31-D84D-455F-BDB3-C39E4C724AF7}"/>
              </a:ext>
            </a:extLst>
          </p:cNvPr>
          <p:cNvCxnSpPr>
            <a:cxnSpLocks/>
          </p:cNvCxnSpPr>
          <p:nvPr/>
        </p:nvCxnSpPr>
        <p:spPr>
          <a:xfrm flipH="1">
            <a:off x="8976592" y="3827473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B1FD4D2-809A-4388-B0D0-0FCCDD53DF3B}"/>
              </a:ext>
            </a:extLst>
          </p:cNvPr>
          <p:cNvCxnSpPr>
            <a:cxnSpLocks/>
          </p:cNvCxnSpPr>
          <p:nvPr/>
        </p:nvCxnSpPr>
        <p:spPr>
          <a:xfrm>
            <a:off x="9363097" y="3830688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F6149C5A-6D06-4792-ADB1-072B0E9CCB7D}"/>
              </a:ext>
            </a:extLst>
          </p:cNvPr>
          <p:cNvSpPr txBox="1">
            <a:spLocks/>
          </p:cNvSpPr>
          <p:nvPr/>
        </p:nvSpPr>
        <p:spPr>
          <a:xfrm>
            <a:off x="9385861" y="3936865"/>
            <a:ext cx="68018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1D228265-6DC5-4FB5-A207-66C46EABF09E}"/>
              </a:ext>
            </a:extLst>
          </p:cNvPr>
          <p:cNvSpPr txBox="1">
            <a:spLocks/>
          </p:cNvSpPr>
          <p:nvPr/>
        </p:nvSpPr>
        <p:spPr>
          <a:xfrm>
            <a:off x="8695799" y="3944769"/>
            <a:ext cx="68018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1611B1A-6FB3-4F84-9DAD-C9E256959CFF}"/>
              </a:ext>
            </a:extLst>
          </p:cNvPr>
          <p:cNvSpPr txBox="1">
            <a:spLocks/>
          </p:cNvSpPr>
          <p:nvPr/>
        </p:nvSpPr>
        <p:spPr>
          <a:xfrm>
            <a:off x="2367577" y="3264077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7B14C863-3104-4C4D-BC6F-54C8C995B5BE}"/>
              </a:ext>
            </a:extLst>
          </p:cNvPr>
          <p:cNvSpPr txBox="1">
            <a:spLocks/>
          </p:cNvSpPr>
          <p:nvPr/>
        </p:nvSpPr>
        <p:spPr>
          <a:xfrm>
            <a:off x="3099928" y="3272429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443957-D27B-4844-A902-152A3710746E}"/>
              </a:ext>
            </a:extLst>
          </p:cNvPr>
          <p:cNvCxnSpPr>
            <a:cxnSpLocks/>
          </p:cNvCxnSpPr>
          <p:nvPr/>
        </p:nvCxnSpPr>
        <p:spPr>
          <a:xfrm flipH="1">
            <a:off x="2782933" y="3145748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47EE45-A73B-4BBC-9C05-D9552B90526C}"/>
              </a:ext>
            </a:extLst>
          </p:cNvPr>
          <p:cNvCxnSpPr>
            <a:cxnSpLocks/>
          </p:cNvCxnSpPr>
          <p:nvPr/>
        </p:nvCxnSpPr>
        <p:spPr>
          <a:xfrm>
            <a:off x="3067202" y="3152716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8796C78-D44B-4F0F-8B95-51666E713993}"/>
              </a:ext>
            </a:extLst>
          </p:cNvPr>
          <p:cNvCxnSpPr>
            <a:cxnSpLocks/>
          </p:cNvCxnSpPr>
          <p:nvPr/>
        </p:nvCxnSpPr>
        <p:spPr>
          <a:xfrm flipH="1">
            <a:off x="6290969" y="3226991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15F205F1-E8DA-4C76-A014-A0ABD4335806}"/>
              </a:ext>
            </a:extLst>
          </p:cNvPr>
          <p:cNvSpPr txBox="1">
            <a:spLocks/>
          </p:cNvSpPr>
          <p:nvPr/>
        </p:nvSpPr>
        <p:spPr>
          <a:xfrm>
            <a:off x="5974329" y="3356655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6F00BAE-D38D-48D6-972E-0D51ED979076}"/>
              </a:ext>
            </a:extLst>
          </p:cNvPr>
          <p:cNvCxnSpPr>
            <a:cxnSpLocks/>
          </p:cNvCxnSpPr>
          <p:nvPr/>
        </p:nvCxnSpPr>
        <p:spPr>
          <a:xfrm>
            <a:off x="6664153" y="3204862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93AE2157-0E3B-487A-B38A-953187CEB9AE}"/>
              </a:ext>
            </a:extLst>
          </p:cNvPr>
          <p:cNvSpPr txBox="1">
            <a:spLocks/>
          </p:cNvSpPr>
          <p:nvPr/>
        </p:nvSpPr>
        <p:spPr>
          <a:xfrm>
            <a:off x="6631776" y="3337146"/>
            <a:ext cx="995500" cy="863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187CCB6-6BBD-48B8-B407-07E8CBA25A8C}"/>
              </a:ext>
            </a:extLst>
          </p:cNvPr>
          <p:cNvSpPr txBox="1">
            <a:spLocks/>
          </p:cNvSpPr>
          <p:nvPr/>
        </p:nvSpPr>
        <p:spPr>
          <a:xfrm>
            <a:off x="10143556" y="2388443"/>
            <a:ext cx="855917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EFA68FE-8A13-41E3-ABF9-EDCBF56DC79D}"/>
              </a:ext>
            </a:extLst>
          </p:cNvPr>
          <p:cNvCxnSpPr>
            <a:cxnSpLocks/>
          </p:cNvCxnSpPr>
          <p:nvPr/>
        </p:nvCxnSpPr>
        <p:spPr>
          <a:xfrm flipH="1">
            <a:off x="10392851" y="3015582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453DEE3-FAB6-4AA0-8347-F9E2AF517331}"/>
              </a:ext>
            </a:extLst>
          </p:cNvPr>
          <p:cNvCxnSpPr>
            <a:cxnSpLocks/>
          </p:cNvCxnSpPr>
          <p:nvPr/>
        </p:nvCxnSpPr>
        <p:spPr>
          <a:xfrm>
            <a:off x="10750154" y="3009909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A7CD760-2F2C-48E3-A8A2-731014E9E8DF}"/>
              </a:ext>
            </a:extLst>
          </p:cNvPr>
          <p:cNvSpPr txBox="1">
            <a:spLocks/>
          </p:cNvSpPr>
          <p:nvPr/>
        </p:nvSpPr>
        <p:spPr>
          <a:xfrm>
            <a:off x="10218505" y="3173627"/>
            <a:ext cx="717882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5186897F-720E-4613-A60D-B89EDEC9CFFA}"/>
              </a:ext>
            </a:extLst>
          </p:cNvPr>
          <p:cNvSpPr txBox="1">
            <a:spLocks/>
          </p:cNvSpPr>
          <p:nvPr/>
        </p:nvSpPr>
        <p:spPr>
          <a:xfrm>
            <a:off x="10801555" y="3176361"/>
            <a:ext cx="68018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4894B6A-D90A-4E89-BF1F-DCDA9F7AB317}"/>
              </a:ext>
            </a:extLst>
          </p:cNvPr>
          <p:cNvCxnSpPr>
            <a:cxnSpLocks/>
          </p:cNvCxnSpPr>
          <p:nvPr/>
        </p:nvCxnSpPr>
        <p:spPr>
          <a:xfrm flipH="1">
            <a:off x="10180503" y="3810469"/>
            <a:ext cx="202153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D7B0809-9A22-4480-8735-A12DE171021F}"/>
              </a:ext>
            </a:extLst>
          </p:cNvPr>
          <p:cNvCxnSpPr>
            <a:cxnSpLocks/>
          </p:cNvCxnSpPr>
          <p:nvPr/>
        </p:nvCxnSpPr>
        <p:spPr>
          <a:xfrm>
            <a:off x="10525103" y="3815279"/>
            <a:ext cx="171365" cy="22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D1FAD05A-CDE3-421C-B255-A386BB4DE56A}"/>
              </a:ext>
            </a:extLst>
          </p:cNvPr>
          <p:cNvSpPr txBox="1">
            <a:spLocks/>
          </p:cNvSpPr>
          <p:nvPr/>
        </p:nvSpPr>
        <p:spPr>
          <a:xfrm>
            <a:off x="9899710" y="3927765"/>
            <a:ext cx="68018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74780763-3AC6-4B5F-B863-99C12BCC11D4}"/>
              </a:ext>
            </a:extLst>
          </p:cNvPr>
          <p:cNvSpPr txBox="1">
            <a:spLocks/>
          </p:cNvSpPr>
          <p:nvPr/>
        </p:nvSpPr>
        <p:spPr>
          <a:xfrm>
            <a:off x="10596297" y="3911113"/>
            <a:ext cx="68018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23E50084-C7E2-4136-8C83-8F68802C9DEB}"/>
              </a:ext>
            </a:extLst>
          </p:cNvPr>
          <p:cNvSpPr txBox="1">
            <a:spLocks/>
          </p:cNvSpPr>
          <p:nvPr/>
        </p:nvSpPr>
        <p:spPr>
          <a:xfrm>
            <a:off x="159421" y="5930722"/>
            <a:ext cx="3945426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AU" sz="3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32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E0060134-FD65-4339-A8FE-5247E978AD69}"/>
              </a:ext>
            </a:extLst>
          </p:cNvPr>
          <p:cNvSpPr txBox="1">
            <a:spLocks/>
          </p:cNvSpPr>
          <p:nvPr/>
        </p:nvSpPr>
        <p:spPr>
          <a:xfrm>
            <a:off x="4375038" y="5942056"/>
            <a:ext cx="3482557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AU" sz="3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x 3 x 5 = 60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495CBDB7-4D2F-47CA-BB32-6174936980A2}"/>
              </a:ext>
            </a:extLst>
          </p:cNvPr>
          <p:cNvSpPr txBox="1">
            <a:spLocks/>
          </p:cNvSpPr>
          <p:nvPr/>
        </p:nvSpPr>
        <p:spPr>
          <a:xfrm>
            <a:off x="7830199" y="5937158"/>
            <a:ext cx="4694830" cy="64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AU" sz="3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AU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x 3</a:t>
            </a:r>
            <a:r>
              <a:rPr kumimoji="0" lang="en-AU" sz="3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AU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144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73E1549-51B7-419F-9AAB-3C25BC7BEDDE}"/>
              </a:ext>
            </a:extLst>
          </p:cNvPr>
          <p:cNvCxnSpPr/>
          <p:nvPr/>
        </p:nvCxnSpPr>
        <p:spPr>
          <a:xfrm>
            <a:off x="1713713" y="4001955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73E5C14-074A-478F-8CF2-9F225F3454ED}"/>
              </a:ext>
            </a:extLst>
          </p:cNvPr>
          <p:cNvCxnSpPr/>
          <p:nvPr/>
        </p:nvCxnSpPr>
        <p:spPr>
          <a:xfrm>
            <a:off x="2392732" y="3995255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2F48B3-9354-4875-9E5F-CDB1147A8EC7}"/>
              </a:ext>
            </a:extLst>
          </p:cNvPr>
          <p:cNvCxnSpPr/>
          <p:nvPr/>
        </p:nvCxnSpPr>
        <p:spPr>
          <a:xfrm>
            <a:off x="3147132" y="4001955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E81A3C5-6470-467B-BD04-BE75DC0DEC77}"/>
              </a:ext>
            </a:extLst>
          </p:cNvPr>
          <p:cNvCxnSpPr/>
          <p:nvPr/>
        </p:nvCxnSpPr>
        <p:spPr>
          <a:xfrm>
            <a:off x="601883" y="4898282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5DC21EA-D1D6-46EA-B7E4-ECD227BBF1A9}"/>
              </a:ext>
            </a:extLst>
          </p:cNvPr>
          <p:cNvCxnSpPr/>
          <p:nvPr/>
        </p:nvCxnSpPr>
        <p:spPr>
          <a:xfrm>
            <a:off x="1316358" y="4898282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8DCEB97-CD76-4D19-998A-5B308841AE62}"/>
              </a:ext>
            </a:extLst>
          </p:cNvPr>
          <p:cNvCxnSpPr/>
          <p:nvPr/>
        </p:nvCxnSpPr>
        <p:spPr>
          <a:xfrm>
            <a:off x="4759450" y="4116583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AD04A77-A859-45A7-97F6-D71C712064D4}"/>
              </a:ext>
            </a:extLst>
          </p:cNvPr>
          <p:cNvCxnSpPr/>
          <p:nvPr/>
        </p:nvCxnSpPr>
        <p:spPr>
          <a:xfrm>
            <a:off x="5494720" y="4116583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291A426-5DA5-47BA-9709-3F559FA10DF9}"/>
              </a:ext>
            </a:extLst>
          </p:cNvPr>
          <p:cNvCxnSpPr/>
          <p:nvPr/>
        </p:nvCxnSpPr>
        <p:spPr>
          <a:xfrm>
            <a:off x="6009787" y="4116583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A9F502B-5DB4-4669-804B-6F30DD141E16}"/>
              </a:ext>
            </a:extLst>
          </p:cNvPr>
          <p:cNvCxnSpPr/>
          <p:nvPr/>
        </p:nvCxnSpPr>
        <p:spPr>
          <a:xfrm>
            <a:off x="6660881" y="4103373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42F4754-7A85-412F-BFF2-34F3BACA070C}"/>
              </a:ext>
            </a:extLst>
          </p:cNvPr>
          <p:cNvCxnSpPr/>
          <p:nvPr/>
        </p:nvCxnSpPr>
        <p:spPr>
          <a:xfrm>
            <a:off x="8664346" y="4547290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2559F07-9E7D-48C8-A874-E68529D90A5A}"/>
              </a:ext>
            </a:extLst>
          </p:cNvPr>
          <p:cNvCxnSpPr/>
          <p:nvPr/>
        </p:nvCxnSpPr>
        <p:spPr>
          <a:xfrm>
            <a:off x="9346382" y="4547290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EB51032-A8DC-4BC9-BC99-DF1395919CF8}"/>
              </a:ext>
            </a:extLst>
          </p:cNvPr>
          <p:cNvCxnSpPr/>
          <p:nvPr/>
        </p:nvCxnSpPr>
        <p:spPr>
          <a:xfrm>
            <a:off x="9918335" y="4547290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24DA167-D0A2-44B9-B20B-697F910A4C72}"/>
              </a:ext>
            </a:extLst>
          </p:cNvPr>
          <p:cNvCxnSpPr/>
          <p:nvPr/>
        </p:nvCxnSpPr>
        <p:spPr>
          <a:xfrm>
            <a:off x="10588049" y="4547290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FEAEEF5-5BD9-40C3-8748-D1512475580C}"/>
              </a:ext>
            </a:extLst>
          </p:cNvPr>
          <p:cNvCxnSpPr/>
          <p:nvPr/>
        </p:nvCxnSpPr>
        <p:spPr>
          <a:xfrm>
            <a:off x="9630141" y="3797020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37E111F-348E-4BAA-BD78-1755D3ABA601}"/>
              </a:ext>
            </a:extLst>
          </p:cNvPr>
          <p:cNvCxnSpPr/>
          <p:nvPr/>
        </p:nvCxnSpPr>
        <p:spPr>
          <a:xfrm>
            <a:off x="10801555" y="3772113"/>
            <a:ext cx="4999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3D4E3503-7C86-44B5-BBC6-370CB38C2B20}"/>
              </a:ext>
            </a:extLst>
          </p:cNvPr>
          <p:cNvSpPr/>
          <p:nvPr/>
        </p:nvSpPr>
        <p:spPr>
          <a:xfrm>
            <a:off x="1448331" y="2485730"/>
            <a:ext cx="585107" cy="667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B1613991-341F-4BDD-94BA-AE5EA950F2C5}"/>
              </a:ext>
            </a:extLst>
          </p:cNvPr>
          <p:cNvSpPr/>
          <p:nvPr/>
        </p:nvSpPr>
        <p:spPr>
          <a:xfrm>
            <a:off x="2515090" y="2474070"/>
            <a:ext cx="585107" cy="667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7230113-CF8A-4F2F-A927-9FDA889052FA}"/>
              </a:ext>
            </a:extLst>
          </p:cNvPr>
          <p:cNvSpPr/>
          <p:nvPr/>
        </p:nvSpPr>
        <p:spPr>
          <a:xfrm>
            <a:off x="959499" y="3367322"/>
            <a:ext cx="585107" cy="667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F562877D-DF9A-4CA5-B46A-AAF89A237235}"/>
              </a:ext>
            </a:extLst>
          </p:cNvPr>
          <p:cNvSpPr/>
          <p:nvPr/>
        </p:nvSpPr>
        <p:spPr>
          <a:xfrm>
            <a:off x="5130233" y="2485730"/>
            <a:ext cx="799681" cy="667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ECAA6B6-7983-4363-9288-A04D6907774B}"/>
              </a:ext>
            </a:extLst>
          </p:cNvPr>
          <p:cNvSpPr/>
          <p:nvPr/>
        </p:nvSpPr>
        <p:spPr>
          <a:xfrm>
            <a:off x="6254291" y="2515793"/>
            <a:ext cx="585107" cy="667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F8FF4E9-4E93-4766-887F-5BE1A64B0D4C}"/>
              </a:ext>
            </a:extLst>
          </p:cNvPr>
          <p:cNvSpPr/>
          <p:nvPr/>
        </p:nvSpPr>
        <p:spPr>
          <a:xfrm>
            <a:off x="9271059" y="2450208"/>
            <a:ext cx="717882" cy="579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8B80C43-E8AC-4162-99EA-A017E16EAC34}"/>
              </a:ext>
            </a:extLst>
          </p:cNvPr>
          <p:cNvSpPr/>
          <p:nvPr/>
        </p:nvSpPr>
        <p:spPr>
          <a:xfrm>
            <a:off x="10145248" y="2440011"/>
            <a:ext cx="717882" cy="579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E99CC92-854A-41A5-B4A7-C9E04F6BBD76}"/>
              </a:ext>
            </a:extLst>
          </p:cNvPr>
          <p:cNvSpPr/>
          <p:nvPr/>
        </p:nvSpPr>
        <p:spPr>
          <a:xfrm>
            <a:off x="9021061" y="3230582"/>
            <a:ext cx="486230" cy="579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88DFC80-09B8-495C-9FB9-46D0CBFB2121}"/>
              </a:ext>
            </a:extLst>
          </p:cNvPr>
          <p:cNvSpPr/>
          <p:nvPr/>
        </p:nvSpPr>
        <p:spPr>
          <a:xfrm>
            <a:off x="10204413" y="3235153"/>
            <a:ext cx="486230" cy="579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087684-3F8B-AEDE-6D60-CC08D0CD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64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400" cap="none"/>
              <a:t>Create factor trees and determine the prime factors of the following numbers.</a:t>
            </a:r>
          </a:p>
        </p:txBody>
      </p:sp>
    </p:spTree>
    <p:extLst>
      <p:ext uri="{BB962C8B-B14F-4D97-AF65-F5344CB8AC3E}">
        <p14:creationId xmlns:p14="http://schemas.microsoft.com/office/powerpoint/2010/main" val="21632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8" grpId="0"/>
      <p:bldP spid="99" grpId="0"/>
      <p:bldP spid="101" grpId="0"/>
      <p:bldP spid="106" grpId="0"/>
      <p:bldP spid="126" grpId="0"/>
      <p:bldP spid="52" grpId="0"/>
      <p:bldP spid="55" grpId="0"/>
      <p:bldP spid="58" grpId="0"/>
      <p:bldP spid="76" grpId="0"/>
      <p:bldP spid="94" grpId="0"/>
      <p:bldP spid="96" grpId="0"/>
      <p:bldP spid="108" grpId="0"/>
      <p:bldP spid="113" grpId="0"/>
      <p:bldP spid="121" grpId="0"/>
      <p:bldP spid="123" grpId="0"/>
      <p:bldP spid="134" grpId="0"/>
      <p:bldP spid="138" grpId="0"/>
      <p:bldP spid="73" grpId="0"/>
      <p:bldP spid="75" grpId="0"/>
      <p:bldP spid="85" grpId="0"/>
      <p:bldP spid="88" grpId="0"/>
      <p:bldP spid="97" grpId="0"/>
      <p:bldP spid="115" grpId="0"/>
      <p:bldP spid="128" grpId="0"/>
      <p:bldP spid="144" grpId="0"/>
      <p:bldP spid="146" grpId="0"/>
      <p:bldP spid="100" grpId="0"/>
      <p:bldP spid="116" grpId="0"/>
      <p:bldP spid="117" grpId="0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C54D9-35B7-4F52-BF9E-E74DC4B7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024" y="1400024"/>
            <a:ext cx="4057952" cy="40579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7247895" flipV="1">
            <a:off x="5217365" y="3087194"/>
            <a:ext cx="183321" cy="15532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 rot="13202912">
            <a:off x="4876367" y="2349254"/>
            <a:ext cx="258549" cy="125961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0388" y="2644170"/>
            <a:ext cx="23855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1:20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C54D9-35B7-4F52-BF9E-E74DC4B7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024" y="1400024"/>
            <a:ext cx="4057952" cy="40579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457963" flipV="1">
            <a:off x="4882570" y="1736669"/>
            <a:ext cx="175521" cy="1714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 rot="3671849">
            <a:off x="3953049" y="3180802"/>
            <a:ext cx="235223" cy="106740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0388" y="2644170"/>
            <a:ext cx="23855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8:04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CEE89-21E8-58D9-AEE4-8F3E370F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69067E-D646-76BC-55C1-86F0C1CB36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6 x 5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AC90BF-86BB-3E93-5844-DD7B57F565D9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5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C54D9-35B7-4F52-BF9E-E74DC4B7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024" y="1400024"/>
            <a:ext cx="4057952" cy="40579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2893081" flipV="1">
            <a:off x="5157747" y="2006845"/>
            <a:ext cx="165358" cy="1719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 rot="6125407">
            <a:off x="4028845" y="2840824"/>
            <a:ext cx="162684" cy="96045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0388" y="2644170"/>
            <a:ext cx="23855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9:08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C01D98-A3C4-5E7C-E239-D3D77474FAF7}"/>
              </a:ext>
            </a:extLst>
          </p:cNvPr>
          <p:cNvGrpSpPr/>
          <p:nvPr/>
        </p:nvGrpSpPr>
        <p:grpSpPr>
          <a:xfrm>
            <a:off x="2566024" y="1401680"/>
            <a:ext cx="4057952" cy="4057952"/>
            <a:chOff x="9577110" y="5043046"/>
            <a:chExt cx="4057952" cy="4057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8C54D9-35B7-4F52-BF9E-E74DC4B7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77110" y="5043046"/>
              <a:ext cx="4057952" cy="4057952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13343839" flipV="1">
              <a:off x="10919173" y="6877869"/>
              <a:ext cx="183321" cy="17744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193165">
              <a:off x="11211682" y="7078440"/>
              <a:ext cx="258549" cy="1259616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5890731-6FC0-4082-8FF1-BABBD7C4E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06085" y="6086430"/>
              <a:ext cx="1663758" cy="99569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FA1913-82D6-7E46-F188-71B39E5E42DC}"/>
              </a:ext>
            </a:extLst>
          </p:cNvPr>
          <p:cNvSpPr/>
          <p:nvPr/>
        </p:nvSpPr>
        <p:spPr>
          <a:xfrm>
            <a:off x="7240388" y="2644170"/>
            <a:ext cx="39629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6:37:10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B51A2A0-BA4E-13D6-2E09-8AA1152F4F9E}"/>
              </a:ext>
            </a:extLst>
          </p:cNvPr>
          <p:cNvGrpSpPr/>
          <p:nvPr/>
        </p:nvGrpSpPr>
        <p:grpSpPr>
          <a:xfrm>
            <a:off x="2566024" y="1400024"/>
            <a:ext cx="4057952" cy="4057952"/>
            <a:chOff x="10948710" y="2800048"/>
            <a:chExt cx="4057952" cy="4057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8C54D9-35B7-4F52-BF9E-E74DC4B7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48710" y="2800048"/>
              <a:ext cx="4057952" cy="4057952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20810131" flipV="1">
              <a:off x="12710403" y="3057013"/>
              <a:ext cx="183321" cy="17744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0332686">
              <a:off x="12750672" y="3557699"/>
              <a:ext cx="258549" cy="1259616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CAA5E34-4DAB-4349-AFC2-DE54523AFD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86209" y="4839128"/>
              <a:ext cx="1291476" cy="1402947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5F88B-658B-F31F-C61B-BE3E76EE7B5A}"/>
              </a:ext>
            </a:extLst>
          </p:cNvPr>
          <p:cNvSpPr/>
          <p:nvPr/>
        </p:nvSpPr>
        <p:spPr>
          <a:xfrm>
            <a:off x="7240388" y="2644170"/>
            <a:ext cx="45865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11:58:37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0D719-95EF-3B1E-15F1-6D661B3F2063}"/>
              </a:ext>
            </a:extLst>
          </p:cNvPr>
          <p:cNvGrpSpPr/>
          <p:nvPr/>
        </p:nvGrpSpPr>
        <p:grpSpPr>
          <a:xfrm>
            <a:off x="2566024" y="1400024"/>
            <a:ext cx="4057952" cy="4057952"/>
            <a:chOff x="9373910" y="4399579"/>
            <a:chExt cx="4057952" cy="4057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8C54D9-35B7-4F52-BF9E-E74DC4B7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3910" y="4399579"/>
              <a:ext cx="4057952" cy="4057952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3960963" flipV="1">
              <a:off x="12172225" y="5175721"/>
              <a:ext cx="179297" cy="180055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6955693">
              <a:off x="11796850" y="6035271"/>
              <a:ext cx="211934" cy="977163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5347F6-99D1-4244-93F4-E96BD9A25812}"/>
                </a:ext>
              </a:extLst>
            </p:cNvPr>
            <p:cNvCxnSpPr>
              <a:cxnSpLocks/>
            </p:cNvCxnSpPr>
            <p:nvPr/>
          </p:nvCxnSpPr>
          <p:spPr>
            <a:xfrm>
              <a:off x="11402885" y="6438659"/>
              <a:ext cx="1107167" cy="146920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8714A78-47DA-B57D-1E26-5D781DA15DEB}"/>
              </a:ext>
            </a:extLst>
          </p:cNvPr>
          <p:cNvSpPr/>
          <p:nvPr/>
        </p:nvSpPr>
        <p:spPr>
          <a:xfrm>
            <a:off x="7240388" y="2644170"/>
            <a:ext cx="39629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3:11:24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35734" y="2326664"/>
            <a:ext cx="6850437" cy="3815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 The length of the classroom</a:t>
            </a: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 The distance from here to Sydney</a:t>
            </a: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 The width of your fingernail</a:t>
            </a: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d) The height of your desk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b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33457" y="2326664"/>
            <a:ext cx="4477351" cy="3666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b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47116" y="5200702"/>
            <a:ext cx="3294391" cy="63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cm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577081" y="2326663"/>
            <a:ext cx="1146295" cy="63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547117" y="4246969"/>
            <a:ext cx="3294391" cy="63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mm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547117" y="3312259"/>
            <a:ext cx="3294391" cy="63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km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67F1E1-F500-FBE6-EFB5-CA88145A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64" y="702156"/>
            <a:ext cx="11029616" cy="1013800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unit of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length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would you use to measure the following? Use abbreviations.</a:t>
            </a:r>
          </a:p>
        </p:txBody>
      </p:sp>
    </p:spTree>
    <p:extLst>
      <p:ext uri="{BB962C8B-B14F-4D97-AF65-F5344CB8AC3E}">
        <p14:creationId xmlns:p14="http://schemas.microsoft.com/office/powerpoint/2010/main" val="42938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/>
              <a:t>converting units of measurement - mass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735" y="1839532"/>
            <a:ext cx="11372044" cy="5042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AU" sz="3600" b="0" i="1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735" y="1744092"/>
            <a:ext cx="10305245" cy="461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 are 1000 grams in a kilogram.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7A79E8-3131-48B0-9328-1A463CBFE4F1}"/>
              </a:ext>
            </a:extLst>
          </p:cNvPr>
          <p:cNvSpPr txBox="1">
            <a:spLocks/>
          </p:cNvSpPr>
          <p:nvPr/>
        </p:nvSpPr>
        <p:spPr>
          <a:xfrm>
            <a:off x="3249520" y="4155521"/>
            <a:ext cx="1958214" cy="141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CD993E-7463-42B3-9026-2C5FEF083DA9}"/>
              </a:ext>
            </a:extLst>
          </p:cNvPr>
          <p:cNvSpPr txBox="1">
            <a:spLocks/>
          </p:cNvSpPr>
          <p:nvPr/>
        </p:nvSpPr>
        <p:spPr>
          <a:xfrm>
            <a:off x="8061704" y="4155521"/>
            <a:ext cx="1958215" cy="141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B894E5-BA43-4F3D-B0D7-1232033F12E8}"/>
              </a:ext>
            </a:extLst>
          </p:cNvPr>
          <p:cNvSpPr txBox="1">
            <a:spLocks/>
          </p:cNvSpPr>
          <p:nvPr/>
        </p:nvSpPr>
        <p:spPr>
          <a:xfrm>
            <a:off x="435734" y="2078389"/>
            <a:ext cx="10305245" cy="461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convert from kilograms to grams, we 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multiply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by 1000.</a:t>
            </a: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29C38113-5F42-496C-81CA-B4749240FDFB}"/>
              </a:ext>
            </a:extLst>
          </p:cNvPr>
          <p:cNvSpPr/>
          <p:nvPr/>
        </p:nvSpPr>
        <p:spPr>
          <a:xfrm>
            <a:off x="3632557" y="3532522"/>
            <a:ext cx="5092700" cy="2050446"/>
          </a:xfrm>
          <a:prstGeom prst="circularArrow">
            <a:avLst>
              <a:gd name="adj1" fmla="val 3853"/>
              <a:gd name="adj2" fmla="val 1142319"/>
              <a:gd name="adj3" fmla="val 20510211"/>
              <a:gd name="adj4" fmla="val 10800000"/>
              <a:gd name="adj5" fmla="val 13530"/>
            </a:avLst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DC0086-8E73-4304-B432-F0ED5ECB293A}"/>
              </a:ext>
            </a:extLst>
          </p:cNvPr>
          <p:cNvSpPr txBox="1">
            <a:spLocks/>
          </p:cNvSpPr>
          <p:nvPr/>
        </p:nvSpPr>
        <p:spPr>
          <a:xfrm>
            <a:off x="5319678" y="3211153"/>
            <a:ext cx="1456566" cy="684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 1000</a:t>
            </a: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DB5E3A2F-E44A-4316-9D45-647D5A3D9184}"/>
              </a:ext>
            </a:extLst>
          </p:cNvPr>
          <p:cNvSpPr/>
          <p:nvPr/>
        </p:nvSpPr>
        <p:spPr>
          <a:xfrm flipH="1" flipV="1">
            <a:off x="3575406" y="4569428"/>
            <a:ext cx="4945111" cy="1831372"/>
          </a:xfrm>
          <a:prstGeom prst="circularArrow">
            <a:avLst>
              <a:gd name="adj1" fmla="val 3853"/>
              <a:gd name="adj2" fmla="val 1142319"/>
              <a:gd name="adj3" fmla="val 20510211"/>
              <a:gd name="adj4" fmla="val 10800000"/>
              <a:gd name="adj5" fmla="val 13530"/>
            </a:avLst>
          </a:prstGeom>
          <a:solidFill>
            <a:srgbClr val="0070C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BB8A44-425E-4E0D-88DD-93F101CFB543}"/>
              </a:ext>
            </a:extLst>
          </p:cNvPr>
          <p:cNvSpPr txBox="1">
            <a:spLocks/>
          </p:cNvSpPr>
          <p:nvPr/>
        </p:nvSpPr>
        <p:spPr>
          <a:xfrm>
            <a:off x="5257618" y="6151569"/>
            <a:ext cx="1456566" cy="684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÷ 1000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897CA3-0125-4893-8176-CAA4ECCB8187}"/>
              </a:ext>
            </a:extLst>
          </p:cNvPr>
          <p:cNvSpPr txBox="1">
            <a:spLocks/>
          </p:cNvSpPr>
          <p:nvPr/>
        </p:nvSpPr>
        <p:spPr>
          <a:xfrm>
            <a:off x="435734" y="2407219"/>
            <a:ext cx="10305245" cy="461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convert from grams to kilograms, we 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divide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by 1000.</a:t>
            </a:r>
          </a:p>
        </p:txBody>
      </p:sp>
    </p:spTree>
    <p:extLst>
      <p:ext uri="{BB962C8B-B14F-4D97-AF65-F5344CB8AC3E}">
        <p14:creationId xmlns:p14="http://schemas.microsoft.com/office/powerpoint/2010/main" val="35953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5735" y="1839532"/>
            <a:ext cx="11372044" cy="5042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AU" sz="3600" b="0" i="1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7A79E8-3131-48B0-9328-1A463CBFE4F1}"/>
              </a:ext>
            </a:extLst>
          </p:cNvPr>
          <p:cNvSpPr txBox="1">
            <a:spLocks/>
          </p:cNvSpPr>
          <p:nvPr/>
        </p:nvSpPr>
        <p:spPr>
          <a:xfrm>
            <a:off x="4736581" y="1815579"/>
            <a:ext cx="778954" cy="956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CD993E-7463-42B3-9026-2C5FEF083DA9}"/>
              </a:ext>
            </a:extLst>
          </p:cNvPr>
          <p:cNvSpPr txBox="1">
            <a:spLocks/>
          </p:cNvSpPr>
          <p:nvPr/>
        </p:nvSpPr>
        <p:spPr>
          <a:xfrm>
            <a:off x="6607037" y="1815579"/>
            <a:ext cx="481694" cy="956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A0C1F0D-27D5-4722-93BE-98164AF1CECB}"/>
              </a:ext>
            </a:extLst>
          </p:cNvPr>
          <p:cNvSpPr/>
          <p:nvPr/>
        </p:nvSpPr>
        <p:spPr>
          <a:xfrm>
            <a:off x="5429054" y="1954988"/>
            <a:ext cx="1257895" cy="1876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59DAFC1-77AE-45BC-9BBF-FCB8CA9D8853}"/>
              </a:ext>
            </a:extLst>
          </p:cNvPr>
          <p:cNvSpPr/>
          <p:nvPr/>
        </p:nvSpPr>
        <p:spPr>
          <a:xfrm rot="10800000">
            <a:off x="5367767" y="2524450"/>
            <a:ext cx="1257895" cy="18764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C56D6F-D7BA-4FD2-B9C6-5DBFBE82ADA7}"/>
              </a:ext>
            </a:extLst>
          </p:cNvPr>
          <p:cNvSpPr txBox="1">
            <a:spLocks/>
          </p:cNvSpPr>
          <p:nvPr/>
        </p:nvSpPr>
        <p:spPr>
          <a:xfrm>
            <a:off x="5498830" y="1649044"/>
            <a:ext cx="1090725" cy="444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 1000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75F6443-DEB4-405E-A682-A8CB2DF274BE}"/>
              </a:ext>
            </a:extLst>
          </p:cNvPr>
          <p:cNvSpPr txBox="1">
            <a:spLocks/>
          </p:cNvSpPr>
          <p:nvPr/>
        </p:nvSpPr>
        <p:spPr>
          <a:xfrm>
            <a:off x="5498830" y="2587166"/>
            <a:ext cx="1090725" cy="444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÷ 1000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95DBAA5-029D-4873-A73E-22DEC6885417}"/>
              </a:ext>
            </a:extLst>
          </p:cNvPr>
          <p:cNvSpPr txBox="1">
            <a:spLocks/>
          </p:cNvSpPr>
          <p:nvPr/>
        </p:nvSpPr>
        <p:spPr>
          <a:xfrm>
            <a:off x="449524" y="3200619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8B29C52-FBF7-481E-B40B-03253C0AB09A}"/>
              </a:ext>
            </a:extLst>
          </p:cNvPr>
          <p:cNvSpPr txBox="1">
            <a:spLocks/>
          </p:cNvSpPr>
          <p:nvPr/>
        </p:nvSpPr>
        <p:spPr>
          <a:xfrm>
            <a:off x="449383" y="4025820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ABE9FF8-C9E0-431B-88A4-F4FBD42D3936}"/>
              </a:ext>
            </a:extLst>
          </p:cNvPr>
          <p:cNvSpPr txBox="1">
            <a:spLocks/>
          </p:cNvSpPr>
          <p:nvPr/>
        </p:nvSpPr>
        <p:spPr>
          <a:xfrm>
            <a:off x="462890" y="4851021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E1EADDF-20FB-43A9-A84B-04444CD8B2E9}"/>
              </a:ext>
            </a:extLst>
          </p:cNvPr>
          <p:cNvSpPr txBox="1">
            <a:spLocks/>
          </p:cNvSpPr>
          <p:nvPr/>
        </p:nvSpPr>
        <p:spPr>
          <a:xfrm>
            <a:off x="435735" y="5676221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16AB72B-8F60-43BA-9AA6-812D6CE7C315}"/>
              </a:ext>
            </a:extLst>
          </p:cNvPr>
          <p:cNvSpPr txBox="1">
            <a:spLocks/>
          </p:cNvSpPr>
          <p:nvPr/>
        </p:nvSpPr>
        <p:spPr>
          <a:xfrm>
            <a:off x="6108391" y="3200619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4E53B83-8D1D-466C-9D66-0369ACA5D708}"/>
              </a:ext>
            </a:extLst>
          </p:cNvPr>
          <p:cNvSpPr txBox="1">
            <a:spLocks/>
          </p:cNvSpPr>
          <p:nvPr/>
        </p:nvSpPr>
        <p:spPr>
          <a:xfrm>
            <a:off x="6108250" y="4025820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E02FA80-01D4-419B-954C-48C9E9A07817}"/>
              </a:ext>
            </a:extLst>
          </p:cNvPr>
          <p:cNvSpPr txBox="1">
            <a:spLocks/>
          </p:cNvSpPr>
          <p:nvPr/>
        </p:nvSpPr>
        <p:spPr>
          <a:xfrm>
            <a:off x="6121757" y="4851021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2E2A0A-54F6-4D40-AD33-CE1F442956AF}"/>
              </a:ext>
            </a:extLst>
          </p:cNvPr>
          <p:cNvSpPr txBox="1">
            <a:spLocks/>
          </p:cNvSpPr>
          <p:nvPr/>
        </p:nvSpPr>
        <p:spPr>
          <a:xfrm>
            <a:off x="6094602" y="5676221"/>
            <a:ext cx="649121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h)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EAFAC7A-AD22-4699-B6BB-CF01D760DC89}"/>
              </a:ext>
            </a:extLst>
          </p:cNvPr>
          <p:cNvSpPr txBox="1">
            <a:spLocks/>
          </p:cNvSpPr>
          <p:nvPr/>
        </p:nvSpPr>
        <p:spPr>
          <a:xfrm>
            <a:off x="1106670" y="3197678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3kg =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A99BBE7-0EFF-4CAF-BA46-18E5FC5C3EF4}"/>
              </a:ext>
            </a:extLst>
          </p:cNvPr>
          <p:cNvSpPr txBox="1">
            <a:spLocks/>
          </p:cNvSpPr>
          <p:nvPr/>
        </p:nvSpPr>
        <p:spPr>
          <a:xfrm>
            <a:off x="1106670" y="4025819"/>
            <a:ext cx="1834423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8kg =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963F4D4-9525-4893-805B-91628DF35D22}"/>
              </a:ext>
            </a:extLst>
          </p:cNvPr>
          <p:cNvSpPr txBox="1">
            <a:spLocks/>
          </p:cNvSpPr>
          <p:nvPr/>
        </p:nvSpPr>
        <p:spPr>
          <a:xfrm>
            <a:off x="1106670" y="4868506"/>
            <a:ext cx="2073258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2000g = 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1895068-5036-498D-A11D-C208C7013206}"/>
              </a:ext>
            </a:extLst>
          </p:cNvPr>
          <p:cNvSpPr txBox="1">
            <a:spLocks/>
          </p:cNvSpPr>
          <p:nvPr/>
        </p:nvSpPr>
        <p:spPr>
          <a:xfrm>
            <a:off x="1084856" y="5676220"/>
            <a:ext cx="2073258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5000g = 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4D15B27-C3A6-421D-9A6F-F96764CD8CF5}"/>
              </a:ext>
            </a:extLst>
          </p:cNvPr>
          <p:cNvSpPr txBox="1">
            <a:spLocks/>
          </p:cNvSpPr>
          <p:nvPr/>
        </p:nvSpPr>
        <p:spPr>
          <a:xfrm>
            <a:off x="6770878" y="3227281"/>
            <a:ext cx="2073258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1.4kg =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4DB65A-11EA-453A-A1BA-82838B4D0146}"/>
              </a:ext>
            </a:extLst>
          </p:cNvPr>
          <p:cNvSpPr txBox="1">
            <a:spLocks/>
          </p:cNvSpPr>
          <p:nvPr/>
        </p:nvSpPr>
        <p:spPr>
          <a:xfrm>
            <a:off x="6757371" y="4025818"/>
            <a:ext cx="2073258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4.7kg = 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9FE308D-5BAF-4A74-A3D2-CA188BC99C97}"/>
              </a:ext>
            </a:extLst>
          </p:cNvPr>
          <p:cNvSpPr txBox="1">
            <a:spLocks/>
          </p:cNvSpPr>
          <p:nvPr/>
        </p:nvSpPr>
        <p:spPr>
          <a:xfrm>
            <a:off x="6757371" y="4868506"/>
            <a:ext cx="2073258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3600g =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4425A7C-7F38-43A3-87FC-C0CDB256C3E8}"/>
              </a:ext>
            </a:extLst>
          </p:cNvPr>
          <p:cNvSpPr txBox="1">
            <a:spLocks/>
          </p:cNvSpPr>
          <p:nvPr/>
        </p:nvSpPr>
        <p:spPr>
          <a:xfrm>
            <a:off x="6743723" y="5676219"/>
            <a:ext cx="2073258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8100g =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DE05102-57C1-4EA4-84F2-9A0661E4B8BB}"/>
              </a:ext>
            </a:extLst>
          </p:cNvPr>
          <p:cNvSpPr txBox="1">
            <a:spLocks/>
          </p:cNvSpPr>
          <p:nvPr/>
        </p:nvSpPr>
        <p:spPr>
          <a:xfrm>
            <a:off x="2255893" y="3186868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F154B9E-E105-4559-A003-0CA23F255A9B}"/>
              </a:ext>
            </a:extLst>
          </p:cNvPr>
          <p:cNvSpPr txBox="1">
            <a:spLocks/>
          </p:cNvSpPr>
          <p:nvPr/>
        </p:nvSpPr>
        <p:spPr>
          <a:xfrm>
            <a:off x="2255893" y="3979932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F0BEDE8-F560-49F4-8C66-32C611D26964}"/>
              </a:ext>
            </a:extLst>
          </p:cNvPr>
          <p:cNvSpPr txBox="1">
            <a:spLocks/>
          </p:cNvSpPr>
          <p:nvPr/>
        </p:nvSpPr>
        <p:spPr>
          <a:xfrm>
            <a:off x="8249794" y="3197677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D307477-3146-44C1-8D8A-0A2F8603E312}"/>
              </a:ext>
            </a:extLst>
          </p:cNvPr>
          <p:cNvSpPr txBox="1">
            <a:spLocks/>
          </p:cNvSpPr>
          <p:nvPr/>
        </p:nvSpPr>
        <p:spPr>
          <a:xfrm>
            <a:off x="8249794" y="3958684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1C7D8AB-2BEE-4B24-8CD0-F22B39A11588}"/>
              </a:ext>
            </a:extLst>
          </p:cNvPr>
          <p:cNvSpPr txBox="1">
            <a:spLocks/>
          </p:cNvSpPr>
          <p:nvPr/>
        </p:nvSpPr>
        <p:spPr>
          <a:xfrm>
            <a:off x="2701640" y="4834475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______kg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CBDD6F8-AA81-4813-94EE-144457224C8F}"/>
              </a:ext>
            </a:extLst>
          </p:cNvPr>
          <p:cNvSpPr txBox="1">
            <a:spLocks/>
          </p:cNvSpPr>
          <p:nvPr/>
        </p:nvSpPr>
        <p:spPr>
          <a:xfrm>
            <a:off x="2701640" y="5602130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______kg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A592804-C45E-4AF4-BB2E-FFF5BF04E8E4}"/>
              </a:ext>
            </a:extLst>
          </p:cNvPr>
          <p:cNvSpPr txBox="1">
            <a:spLocks/>
          </p:cNvSpPr>
          <p:nvPr/>
        </p:nvSpPr>
        <p:spPr>
          <a:xfrm>
            <a:off x="8317020" y="4868504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______kg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A753614-0C2A-4727-B2C4-003906958FCA}"/>
              </a:ext>
            </a:extLst>
          </p:cNvPr>
          <p:cNvSpPr txBox="1">
            <a:spLocks/>
          </p:cNvSpPr>
          <p:nvPr/>
        </p:nvSpPr>
        <p:spPr>
          <a:xfrm>
            <a:off x="8316879" y="5669312"/>
            <a:ext cx="2298446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______kg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6561A9E-F69A-452A-8434-BC258E2E1EB4}"/>
              </a:ext>
            </a:extLst>
          </p:cNvPr>
          <p:cNvSpPr txBox="1">
            <a:spLocks/>
          </p:cNvSpPr>
          <p:nvPr/>
        </p:nvSpPr>
        <p:spPr>
          <a:xfrm>
            <a:off x="2418907" y="3209811"/>
            <a:ext cx="1383013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3,000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A4110C68-C5F5-4957-877C-CEB723ACF3CF}"/>
              </a:ext>
            </a:extLst>
          </p:cNvPr>
          <p:cNvSpPr txBox="1">
            <a:spLocks/>
          </p:cNvSpPr>
          <p:nvPr/>
        </p:nvSpPr>
        <p:spPr>
          <a:xfrm>
            <a:off x="2439593" y="3996947"/>
            <a:ext cx="1383013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8,000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7CD9E14-6F20-4818-B806-2E93B20520E8}"/>
              </a:ext>
            </a:extLst>
          </p:cNvPr>
          <p:cNvSpPr txBox="1">
            <a:spLocks/>
          </p:cNvSpPr>
          <p:nvPr/>
        </p:nvSpPr>
        <p:spPr>
          <a:xfrm>
            <a:off x="3275463" y="4853960"/>
            <a:ext cx="934340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34879BE-1AD2-4488-91CB-A69D6749C457}"/>
              </a:ext>
            </a:extLst>
          </p:cNvPr>
          <p:cNvSpPr txBox="1">
            <a:spLocks/>
          </p:cNvSpPr>
          <p:nvPr/>
        </p:nvSpPr>
        <p:spPr>
          <a:xfrm>
            <a:off x="3283683" y="5621615"/>
            <a:ext cx="934340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A58DDC5-F31A-46E8-B4A3-6B5AB2B297B3}"/>
              </a:ext>
            </a:extLst>
          </p:cNvPr>
          <p:cNvSpPr txBox="1">
            <a:spLocks/>
          </p:cNvSpPr>
          <p:nvPr/>
        </p:nvSpPr>
        <p:spPr>
          <a:xfrm>
            <a:off x="8394167" y="3218105"/>
            <a:ext cx="1529329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1,400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AC83921-7B74-4409-B24C-295C39825DA5}"/>
              </a:ext>
            </a:extLst>
          </p:cNvPr>
          <p:cNvSpPr txBox="1">
            <a:spLocks/>
          </p:cNvSpPr>
          <p:nvPr/>
        </p:nvSpPr>
        <p:spPr>
          <a:xfrm>
            <a:off x="8409934" y="3992251"/>
            <a:ext cx="1529329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4,700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D208A19-EEA3-49E6-8003-8D1ECC297BD6}"/>
              </a:ext>
            </a:extLst>
          </p:cNvPr>
          <p:cNvSpPr txBox="1">
            <a:spLocks/>
          </p:cNvSpPr>
          <p:nvPr/>
        </p:nvSpPr>
        <p:spPr>
          <a:xfrm>
            <a:off x="8701437" y="4868502"/>
            <a:ext cx="1529329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3.6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B5429564-7282-4352-9AEE-576F141F768B}"/>
              </a:ext>
            </a:extLst>
          </p:cNvPr>
          <p:cNvSpPr txBox="1">
            <a:spLocks/>
          </p:cNvSpPr>
          <p:nvPr/>
        </p:nvSpPr>
        <p:spPr>
          <a:xfrm>
            <a:off x="8725695" y="5676215"/>
            <a:ext cx="1529329" cy="497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8.1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553F-70DD-0BE4-5E3D-17AF07FF45BD}"/>
              </a:ext>
            </a:extLst>
          </p:cNvPr>
          <p:cNvSpPr txBox="1">
            <a:spLocks/>
          </p:cNvSpPr>
          <p:nvPr/>
        </p:nvSpPr>
        <p:spPr>
          <a:xfrm>
            <a:off x="449383" y="743144"/>
            <a:ext cx="11306882" cy="823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Complete on your whiteboard.</a:t>
            </a:r>
            <a:b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Remember to include the </a:t>
            </a: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units of measurement 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 the end of each answer.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 txBox="1">
            <a:spLocks/>
          </p:cNvSpPr>
          <p:nvPr/>
        </p:nvSpPr>
        <p:spPr>
          <a:xfrm>
            <a:off x="1343472" y="5548625"/>
            <a:ext cx="9601200" cy="879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0" y="2060848"/>
            <a:ext cx="7040368" cy="3672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7681" y="5798584"/>
            <a:ext cx="8856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80°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3BE5A6-E282-FD16-62DA-B0475428CB5A}"/>
              </a:ext>
            </a:extLst>
          </p:cNvPr>
          <p:cNvCxnSpPr>
            <a:cxnSpLocks/>
          </p:cNvCxnSpPr>
          <p:nvPr/>
        </p:nvCxnSpPr>
        <p:spPr>
          <a:xfrm flipH="1">
            <a:off x="1665514" y="5553236"/>
            <a:ext cx="45533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EA954A-7DE1-0D62-BDCC-5A7C07428FD3}"/>
              </a:ext>
            </a:extLst>
          </p:cNvPr>
          <p:cNvCxnSpPr>
            <a:cxnSpLocks/>
          </p:cNvCxnSpPr>
          <p:nvPr/>
        </p:nvCxnSpPr>
        <p:spPr>
          <a:xfrm flipH="1" flipV="1">
            <a:off x="5470071" y="1469571"/>
            <a:ext cx="769945" cy="40836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 txBox="1">
            <a:spLocks/>
          </p:cNvSpPr>
          <p:nvPr/>
        </p:nvSpPr>
        <p:spPr>
          <a:xfrm>
            <a:off x="1343472" y="5548625"/>
            <a:ext cx="9601200" cy="879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0" y="2060848"/>
            <a:ext cx="7040368" cy="3672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7681" y="5798584"/>
            <a:ext cx="8856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3E82A-B124-FFDC-87B0-D9791C90BDCA}"/>
              </a:ext>
            </a:extLst>
          </p:cNvPr>
          <p:cNvCxnSpPr>
            <a:cxnSpLocks/>
          </p:cNvCxnSpPr>
          <p:nvPr/>
        </p:nvCxnSpPr>
        <p:spPr>
          <a:xfrm flipH="1">
            <a:off x="6240016" y="5512879"/>
            <a:ext cx="42592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495F8C-53A3-824B-220A-4B1E4D4475AD}"/>
              </a:ext>
            </a:extLst>
          </p:cNvPr>
          <p:cNvCxnSpPr>
            <a:cxnSpLocks/>
          </p:cNvCxnSpPr>
          <p:nvPr/>
        </p:nvCxnSpPr>
        <p:spPr>
          <a:xfrm flipV="1">
            <a:off x="6240016" y="1828800"/>
            <a:ext cx="2071227" cy="36840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 txBox="1">
            <a:spLocks/>
          </p:cNvSpPr>
          <p:nvPr/>
        </p:nvSpPr>
        <p:spPr>
          <a:xfrm>
            <a:off x="1343472" y="5548625"/>
            <a:ext cx="9601200" cy="879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0" y="2060848"/>
            <a:ext cx="7040368" cy="3672408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088292" y="5553236"/>
            <a:ext cx="4130566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6205210" y="1594022"/>
            <a:ext cx="21158" cy="39592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7681" y="5798584"/>
            <a:ext cx="8856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20925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BB4F-EC9D-C6BA-7CF8-DA69BD7B2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567A74-7F31-9A7B-9517-D33EB0E53B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3278" y="1239380"/>
            <a:ext cx="6842599" cy="41792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900" dirty="0">
                <a:solidFill>
                  <a:schemeClr val="tx1"/>
                </a:solidFill>
              </a:rPr>
              <a:t>4 x 9 =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61244FD-4C6E-A267-0531-0FD07D7C9F27}"/>
              </a:ext>
            </a:extLst>
          </p:cNvPr>
          <p:cNvSpPr txBox="1">
            <a:spLocks/>
          </p:cNvSpPr>
          <p:nvPr/>
        </p:nvSpPr>
        <p:spPr>
          <a:xfrm>
            <a:off x="8165877" y="1214421"/>
            <a:ext cx="3200933" cy="41792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683C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</a:t>
            </a:r>
            <a:endParaRPr kumimoji="0" lang="en-AU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 txBox="1">
            <a:spLocks/>
          </p:cNvSpPr>
          <p:nvPr/>
        </p:nvSpPr>
        <p:spPr>
          <a:xfrm>
            <a:off x="1343472" y="5548625"/>
            <a:ext cx="9601200" cy="879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0" y="2060848"/>
            <a:ext cx="7040368" cy="3672408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H="1" flipV="1">
            <a:off x="5856790" y="1666754"/>
            <a:ext cx="362069" cy="388648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240016" y="5548625"/>
            <a:ext cx="3957280" cy="4611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7681" y="5798584"/>
            <a:ext cx="8856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95°</a:t>
            </a:r>
          </a:p>
        </p:txBody>
      </p:sp>
    </p:spTree>
    <p:extLst>
      <p:ext uri="{BB962C8B-B14F-4D97-AF65-F5344CB8AC3E}">
        <p14:creationId xmlns:p14="http://schemas.microsoft.com/office/powerpoint/2010/main" val="38745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 txBox="1">
            <a:spLocks/>
          </p:cNvSpPr>
          <p:nvPr/>
        </p:nvSpPr>
        <p:spPr>
          <a:xfrm>
            <a:off x="1343472" y="5548625"/>
            <a:ext cx="9601200" cy="879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0" y="2060848"/>
            <a:ext cx="7040368" cy="3672408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H="1" flipV="1">
            <a:off x="1937681" y="5548625"/>
            <a:ext cx="4281177" cy="4611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240016" y="1909823"/>
            <a:ext cx="1318252" cy="364341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7681" y="5798584"/>
            <a:ext cx="8856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110°</a:t>
            </a:r>
          </a:p>
        </p:txBody>
      </p:sp>
    </p:spTree>
    <p:extLst>
      <p:ext uri="{BB962C8B-B14F-4D97-AF65-F5344CB8AC3E}">
        <p14:creationId xmlns:p14="http://schemas.microsoft.com/office/powerpoint/2010/main" val="5664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 txBox="1">
            <a:spLocks/>
          </p:cNvSpPr>
          <p:nvPr/>
        </p:nvSpPr>
        <p:spPr>
          <a:xfrm>
            <a:off x="1343472" y="5548625"/>
            <a:ext cx="9601200" cy="879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0" y="2060848"/>
            <a:ext cx="7040368" cy="3672408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218859" y="4352081"/>
            <a:ext cx="4152057" cy="120115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240016" y="5548625"/>
            <a:ext cx="4130900" cy="4611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7681" y="5798584"/>
            <a:ext cx="8856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15°</a:t>
            </a:r>
          </a:p>
        </p:txBody>
      </p:sp>
    </p:spTree>
    <p:extLst>
      <p:ext uri="{BB962C8B-B14F-4D97-AF65-F5344CB8AC3E}">
        <p14:creationId xmlns:p14="http://schemas.microsoft.com/office/powerpoint/2010/main" val="25846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31" y="1868216"/>
            <a:ext cx="1160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term would you use to describe this event?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B0349-A921-4C82-BCB9-6DCFDA716BE4}"/>
              </a:ext>
            </a:extLst>
          </p:cNvPr>
          <p:cNvGraphicFramePr>
            <a:graphicFrameLocks noGrp="1"/>
          </p:cNvGraphicFramePr>
          <p:nvPr/>
        </p:nvGraphicFramePr>
        <p:xfrm>
          <a:off x="8712142" y="3206509"/>
          <a:ext cx="1849425" cy="2949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9425">
                  <a:extLst>
                    <a:ext uri="{9D8B030D-6E8A-4147-A177-3AD203B41FA5}">
                      <a16:colId xmlns:a16="http://schemas.microsoft.com/office/drawing/2014/main" val="2182000177"/>
                    </a:ext>
                  </a:extLst>
                </a:gridCol>
              </a:tblGrid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>
                          <a:solidFill>
                            <a:srgbClr val="00B050"/>
                          </a:solidFill>
                        </a:rPr>
                        <a:t>certain</a:t>
                      </a:r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490038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C000"/>
                          </a:solidFill>
                        </a:rPr>
                        <a:t>likely</a:t>
                      </a:r>
                      <a:endParaRPr lang="en-GB" sz="2400" b="1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274129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</a:rPr>
                        <a:t>even chance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49595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9966FF"/>
                          </a:solidFill>
                        </a:rPr>
                        <a:t>unlikely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07294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0000"/>
                          </a:solidFill>
                        </a:rPr>
                        <a:t>impossible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37362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E81A90-E1DA-4DB6-8CDF-C0553E4B927E}"/>
              </a:ext>
            </a:extLst>
          </p:cNvPr>
          <p:cNvSpPr txBox="1"/>
          <p:nvPr/>
        </p:nvSpPr>
        <p:spPr>
          <a:xfrm>
            <a:off x="10637194" y="4600367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269A2-EC86-4625-8152-56CCC71C8C28}"/>
              </a:ext>
            </a:extLst>
          </p:cNvPr>
          <p:cNvSpPr txBox="1"/>
          <p:nvPr/>
        </p:nvSpPr>
        <p:spPr>
          <a:xfrm>
            <a:off x="10561567" y="4314304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4F7A2-29E8-44FF-97BD-98BAAEBC62FC}"/>
              </a:ext>
            </a:extLst>
          </p:cNvPr>
          <p:cNvCxnSpPr>
            <a:cxnSpLocks/>
          </p:cNvCxnSpPr>
          <p:nvPr/>
        </p:nvCxnSpPr>
        <p:spPr>
          <a:xfrm flipH="1">
            <a:off x="11221585" y="5000477"/>
            <a:ext cx="1" cy="105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FE6A5E-D4C2-4114-9E8B-22C9F7332C58}"/>
              </a:ext>
            </a:extLst>
          </p:cNvPr>
          <p:cNvCxnSpPr>
            <a:cxnSpLocks/>
          </p:cNvCxnSpPr>
          <p:nvPr/>
        </p:nvCxnSpPr>
        <p:spPr>
          <a:xfrm flipH="1" flipV="1">
            <a:off x="11217508" y="3302890"/>
            <a:ext cx="1" cy="11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9ACA56-4EAA-4D0C-A9CB-DFB8050F4184}"/>
              </a:ext>
            </a:extLst>
          </p:cNvPr>
          <p:cNvSpPr txBox="1"/>
          <p:nvPr/>
        </p:nvSpPr>
        <p:spPr>
          <a:xfrm>
            <a:off x="1952552" y="3532429"/>
            <a:ext cx="672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will go to the movies some time in the next year.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AFE07-9DDA-4935-B6F6-FA6DD67E520F}"/>
              </a:ext>
            </a:extLst>
          </p:cNvPr>
          <p:cNvSpPr/>
          <p:nvPr/>
        </p:nvSpPr>
        <p:spPr>
          <a:xfrm>
            <a:off x="3780607" y="4700597"/>
            <a:ext cx="1412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likely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31" y="1868216"/>
            <a:ext cx="1160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term would you use to describe this event?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B0349-A921-4C82-BCB9-6DCFDA716BE4}"/>
              </a:ext>
            </a:extLst>
          </p:cNvPr>
          <p:cNvGraphicFramePr>
            <a:graphicFrameLocks noGrp="1"/>
          </p:cNvGraphicFramePr>
          <p:nvPr/>
        </p:nvGraphicFramePr>
        <p:xfrm>
          <a:off x="8712142" y="3206509"/>
          <a:ext cx="1849425" cy="2949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9425">
                  <a:extLst>
                    <a:ext uri="{9D8B030D-6E8A-4147-A177-3AD203B41FA5}">
                      <a16:colId xmlns:a16="http://schemas.microsoft.com/office/drawing/2014/main" val="2182000177"/>
                    </a:ext>
                  </a:extLst>
                </a:gridCol>
              </a:tblGrid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>
                          <a:solidFill>
                            <a:srgbClr val="00B050"/>
                          </a:solidFill>
                        </a:rPr>
                        <a:t>certain</a:t>
                      </a:r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490038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C000"/>
                          </a:solidFill>
                        </a:rPr>
                        <a:t>likely</a:t>
                      </a:r>
                      <a:endParaRPr lang="en-GB" sz="2400" b="1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274129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</a:rPr>
                        <a:t>even chance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49595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9966FF"/>
                          </a:solidFill>
                        </a:rPr>
                        <a:t>unlikely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07294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0000"/>
                          </a:solidFill>
                        </a:rPr>
                        <a:t>impossible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37362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E81A90-E1DA-4DB6-8CDF-C0553E4B927E}"/>
              </a:ext>
            </a:extLst>
          </p:cNvPr>
          <p:cNvSpPr txBox="1"/>
          <p:nvPr/>
        </p:nvSpPr>
        <p:spPr>
          <a:xfrm>
            <a:off x="10637194" y="4600367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269A2-EC86-4625-8152-56CCC71C8C28}"/>
              </a:ext>
            </a:extLst>
          </p:cNvPr>
          <p:cNvSpPr txBox="1"/>
          <p:nvPr/>
        </p:nvSpPr>
        <p:spPr>
          <a:xfrm>
            <a:off x="10561567" y="4314304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4F7A2-29E8-44FF-97BD-98BAAEBC62FC}"/>
              </a:ext>
            </a:extLst>
          </p:cNvPr>
          <p:cNvCxnSpPr>
            <a:cxnSpLocks/>
          </p:cNvCxnSpPr>
          <p:nvPr/>
        </p:nvCxnSpPr>
        <p:spPr>
          <a:xfrm flipH="1">
            <a:off x="11221585" y="5000477"/>
            <a:ext cx="1" cy="105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FE6A5E-D4C2-4114-9E8B-22C9F7332C58}"/>
              </a:ext>
            </a:extLst>
          </p:cNvPr>
          <p:cNvCxnSpPr>
            <a:cxnSpLocks/>
          </p:cNvCxnSpPr>
          <p:nvPr/>
        </p:nvCxnSpPr>
        <p:spPr>
          <a:xfrm flipH="1" flipV="1">
            <a:off x="11217508" y="3302890"/>
            <a:ext cx="1" cy="11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9ACA56-4EAA-4D0C-A9CB-DFB8050F4184}"/>
              </a:ext>
            </a:extLst>
          </p:cNvPr>
          <p:cNvSpPr txBox="1"/>
          <p:nvPr/>
        </p:nvSpPr>
        <p:spPr>
          <a:xfrm>
            <a:off x="859399" y="3594306"/>
            <a:ext cx="814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spontaneously turn into a chicken.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AFE07-9DDA-4935-B6F6-FA6DD67E520F}"/>
              </a:ext>
            </a:extLst>
          </p:cNvPr>
          <p:cNvSpPr/>
          <p:nvPr/>
        </p:nvSpPr>
        <p:spPr>
          <a:xfrm>
            <a:off x="3135893" y="4501475"/>
            <a:ext cx="2698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impossible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31" y="1868216"/>
            <a:ext cx="1160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term would you use to describe this event?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B0349-A921-4C82-BCB9-6DCFDA716BE4}"/>
              </a:ext>
            </a:extLst>
          </p:cNvPr>
          <p:cNvGraphicFramePr>
            <a:graphicFrameLocks noGrp="1"/>
          </p:cNvGraphicFramePr>
          <p:nvPr/>
        </p:nvGraphicFramePr>
        <p:xfrm>
          <a:off x="8712142" y="3206509"/>
          <a:ext cx="1849425" cy="2949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9425">
                  <a:extLst>
                    <a:ext uri="{9D8B030D-6E8A-4147-A177-3AD203B41FA5}">
                      <a16:colId xmlns:a16="http://schemas.microsoft.com/office/drawing/2014/main" val="2182000177"/>
                    </a:ext>
                  </a:extLst>
                </a:gridCol>
              </a:tblGrid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>
                          <a:solidFill>
                            <a:srgbClr val="00B050"/>
                          </a:solidFill>
                        </a:rPr>
                        <a:t>certain</a:t>
                      </a:r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490038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C000"/>
                          </a:solidFill>
                        </a:rPr>
                        <a:t>likely</a:t>
                      </a:r>
                      <a:endParaRPr lang="en-GB" sz="2400" b="1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274129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</a:rPr>
                        <a:t>even chance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49595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9966FF"/>
                          </a:solidFill>
                        </a:rPr>
                        <a:t>unlikely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07294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0000"/>
                          </a:solidFill>
                        </a:rPr>
                        <a:t>impossible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37362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E81A90-E1DA-4DB6-8CDF-C0553E4B927E}"/>
              </a:ext>
            </a:extLst>
          </p:cNvPr>
          <p:cNvSpPr txBox="1"/>
          <p:nvPr/>
        </p:nvSpPr>
        <p:spPr>
          <a:xfrm>
            <a:off x="10637194" y="4600367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269A2-EC86-4625-8152-56CCC71C8C28}"/>
              </a:ext>
            </a:extLst>
          </p:cNvPr>
          <p:cNvSpPr txBox="1"/>
          <p:nvPr/>
        </p:nvSpPr>
        <p:spPr>
          <a:xfrm>
            <a:off x="10561567" y="4314304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4F7A2-29E8-44FF-97BD-98BAAEBC62FC}"/>
              </a:ext>
            </a:extLst>
          </p:cNvPr>
          <p:cNvCxnSpPr>
            <a:cxnSpLocks/>
          </p:cNvCxnSpPr>
          <p:nvPr/>
        </p:nvCxnSpPr>
        <p:spPr>
          <a:xfrm flipH="1">
            <a:off x="11221585" y="5000477"/>
            <a:ext cx="1" cy="105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FE6A5E-D4C2-4114-9E8B-22C9F7332C58}"/>
              </a:ext>
            </a:extLst>
          </p:cNvPr>
          <p:cNvCxnSpPr>
            <a:cxnSpLocks/>
          </p:cNvCxnSpPr>
          <p:nvPr/>
        </p:nvCxnSpPr>
        <p:spPr>
          <a:xfrm flipH="1" flipV="1">
            <a:off x="11217508" y="3302890"/>
            <a:ext cx="1" cy="11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9ACA56-4EAA-4D0C-A9CB-DFB8050F4184}"/>
              </a:ext>
            </a:extLst>
          </p:cNvPr>
          <p:cNvSpPr txBox="1"/>
          <p:nvPr/>
        </p:nvSpPr>
        <p:spPr>
          <a:xfrm>
            <a:off x="751753" y="3580555"/>
            <a:ext cx="74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fall over on the way to the office.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AFE07-9DDA-4935-B6F6-FA6DD67E520F}"/>
              </a:ext>
            </a:extLst>
          </p:cNvPr>
          <p:cNvSpPr/>
          <p:nvPr/>
        </p:nvSpPr>
        <p:spPr>
          <a:xfrm>
            <a:off x="3480570" y="4501475"/>
            <a:ext cx="2008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unlikely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31" y="1868216"/>
            <a:ext cx="1160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term would you use to describe this event?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B0349-A921-4C82-BCB9-6DCFDA716BE4}"/>
              </a:ext>
            </a:extLst>
          </p:cNvPr>
          <p:cNvGraphicFramePr>
            <a:graphicFrameLocks noGrp="1"/>
          </p:cNvGraphicFramePr>
          <p:nvPr/>
        </p:nvGraphicFramePr>
        <p:xfrm>
          <a:off x="8712142" y="3206509"/>
          <a:ext cx="1849425" cy="2949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9425">
                  <a:extLst>
                    <a:ext uri="{9D8B030D-6E8A-4147-A177-3AD203B41FA5}">
                      <a16:colId xmlns:a16="http://schemas.microsoft.com/office/drawing/2014/main" val="2182000177"/>
                    </a:ext>
                  </a:extLst>
                </a:gridCol>
              </a:tblGrid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>
                          <a:solidFill>
                            <a:srgbClr val="00B050"/>
                          </a:solidFill>
                        </a:rPr>
                        <a:t>certain</a:t>
                      </a:r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490038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C000"/>
                          </a:solidFill>
                        </a:rPr>
                        <a:t>likely</a:t>
                      </a:r>
                      <a:endParaRPr lang="en-GB" sz="2400" b="1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274129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</a:rPr>
                        <a:t>even chance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49595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9966FF"/>
                          </a:solidFill>
                        </a:rPr>
                        <a:t>unlikely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07294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0000"/>
                          </a:solidFill>
                        </a:rPr>
                        <a:t>impossible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37362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E81A90-E1DA-4DB6-8CDF-C0553E4B927E}"/>
              </a:ext>
            </a:extLst>
          </p:cNvPr>
          <p:cNvSpPr txBox="1"/>
          <p:nvPr/>
        </p:nvSpPr>
        <p:spPr>
          <a:xfrm>
            <a:off x="10637194" y="4600367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269A2-EC86-4625-8152-56CCC71C8C28}"/>
              </a:ext>
            </a:extLst>
          </p:cNvPr>
          <p:cNvSpPr txBox="1"/>
          <p:nvPr/>
        </p:nvSpPr>
        <p:spPr>
          <a:xfrm>
            <a:off x="10561567" y="4314304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4F7A2-29E8-44FF-97BD-98BAAEBC62FC}"/>
              </a:ext>
            </a:extLst>
          </p:cNvPr>
          <p:cNvCxnSpPr>
            <a:cxnSpLocks/>
          </p:cNvCxnSpPr>
          <p:nvPr/>
        </p:nvCxnSpPr>
        <p:spPr>
          <a:xfrm flipH="1">
            <a:off x="11221585" y="5000477"/>
            <a:ext cx="1" cy="105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FE6A5E-D4C2-4114-9E8B-22C9F7332C58}"/>
              </a:ext>
            </a:extLst>
          </p:cNvPr>
          <p:cNvCxnSpPr>
            <a:cxnSpLocks/>
          </p:cNvCxnSpPr>
          <p:nvPr/>
        </p:nvCxnSpPr>
        <p:spPr>
          <a:xfrm flipH="1" flipV="1">
            <a:off x="11217508" y="3302890"/>
            <a:ext cx="1" cy="11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9ACA56-4EAA-4D0C-A9CB-DFB8050F4184}"/>
              </a:ext>
            </a:extLst>
          </p:cNvPr>
          <p:cNvSpPr txBox="1"/>
          <p:nvPr/>
        </p:nvSpPr>
        <p:spPr>
          <a:xfrm>
            <a:off x="845448" y="2960088"/>
            <a:ext cx="790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a class with 10 boys and 10 girls, I choose a random pop stick and get a boy’s name.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AFE07-9DDA-4935-B6F6-FA6DD67E520F}"/>
              </a:ext>
            </a:extLst>
          </p:cNvPr>
          <p:cNvSpPr/>
          <p:nvPr/>
        </p:nvSpPr>
        <p:spPr>
          <a:xfrm>
            <a:off x="2899910" y="4727312"/>
            <a:ext cx="3105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even chance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2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31" y="1868216"/>
            <a:ext cx="1160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Which term would you use to describe this event?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B0349-A921-4C82-BCB9-6DCFDA716BE4}"/>
              </a:ext>
            </a:extLst>
          </p:cNvPr>
          <p:cNvGraphicFramePr>
            <a:graphicFrameLocks noGrp="1"/>
          </p:cNvGraphicFramePr>
          <p:nvPr/>
        </p:nvGraphicFramePr>
        <p:xfrm>
          <a:off x="8712142" y="3206509"/>
          <a:ext cx="1849425" cy="2949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9425">
                  <a:extLst>
                    <a:ext uri="{9D8B030D-6E8A-4147-A177-3AD203B41FA5}">
                      <a16:colId xmlns:a16="http://schemas.microsoft.com/office/drawing/2014/main" val="2182000177"/>
                    </a:ext>
                  </a:extLst>
                </a:gridCol>
              </a:tblGrid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>
                          <a:solidFill>
                            <a:srgbClr val="00B050"/>
                          </a:solidFill>
                        </a:rPr>
                        <a:t>certain</a:t>
                      </a:r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490038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C000"/>
                          </a:solidFill>
                        </a:rPr>
                        <a:t>likely</a:t>
                      </a:r>
                      <a:endParaRPr lang="en-GB" sz="2400" b="1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274129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</a:rPr>
                        <a:t>even chance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49595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9966FF"/>
                          </a:solidFill>
                        </a:rPr>
                        <a:t>unlikely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07294"/>
                  </a:ext>
                </a:extLst>
              </a:tr>
              <a:tr h="58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0000"/>
                          </a:solidFill>
                        </a:rPr>
                        <a:t>impossible</a:t>
                      </a:r>
                      <a:endParaRPr lang="en-GB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37362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E81A90-E1DA-4DB6-8CDF-C0553E4B927E}"/>
              </a:ext>
            </a:extLst>
          </p:cNvPr>
          <p:cNvSpPr txBox="1"/>
          <p:nvPr/>
        </p:nvSpPr>
        <p:spPr>
          <a:xfrm>
            <a:off x="10637194" y="4600367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269A2-EC86-4625-8152-56CCC71C8C28}"/>
              </a:ext>
            </a:extLst>
          </p:cNvPr>
          <p:cNvSpPr txBox="1"/>
          <p:nvPr/>
        </p:nvSpPr>
        <p:spPr>
          <a:xfrm>
            <a:off x="10561567" y="4314304"/>
            <a:ext cx="1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likely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4F7A2-29E8-44FF-97BD-98BAAEBC62FC}"/>
              </a:ext>
            </a:extLst>
          </p:cNvPr>
          <p:cNvCxnSpPr>
            <a:cxnSpLocks/>
          </p:cNvCxnSpPr>
          <p:nvPr/>
        </p:nvCxnSpPr>
        <p:spPr>
          <a:xfrm flipH="1">
            <a:off x="11221585" y="5000477"/>
            <a:ext cx="1" cy="105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FE6A5E-D4C2-4114-9E8B-22C9F7332C58}"/>
              </a:ext>
            </a:extLst>
          </p:cNvPr>
          <p:cNvCxnSpPr>
            <a:cxnSpLocks/>
          </p:cNvCxnSpPr>
          <p:nvPr/>
        </p:nvCxnSpPr>
        <p:spPr>
          <a:xfrm flipH="1" flipV="1">
            <a:off x="11217508" y="3302890"/>
            <a:ext cx="1" cy="11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9ACA56-4EAA-4D0C-A9CB-DFB8050F4184}"/>
              </a:ext>
            </a:extLst>
          </p:cNvPr>
          <p:cNvSpPr txBox="1"/>
          <p:nvPr/>
        </p:nvSpPr>
        <p:spPr>
          <a:xfrm>
            <a:off x="970414" y="3400038"/>
            <a:ext cx="774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will have a birthday some time in the next twelve months.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0A8A9D-36F5-4D5B-9E51-CF79CCCFF25D}"/>
              </a:ext>
            </a:extLst>
          </p:cNvPr>
          <p:cNvSpPr/>
          <p:nvPr/>
        </p:nvSpPr>
        <p:spPr>
          <a:xfrm>
            <a:off x="3823227" y="4500659"/>
            <a:ext cx="1830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certain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1B0DA34A-223D-4FB4-8C4E-B96F4A227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795" y="2227258"/>
            <a:ext cx="2950510" cy="456853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56372" y="2313112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Write the answer to each question on your whiteboard.</a:t>
            </a: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E63C2B2-793C-484D-B8DD-8EC90E5FE4B3}"/>
              </a:ext>
            </a:extLst>
          </p:cNvPr>
          <p:cNvSpPr txBox="1">
            <a:spLocks/>
          </p:cNvSpPr>
          <p:nvPr/>
        </p:nvSpPr>
        <p:spPr>
          <a:xfrm>
            <a:off x="3356372" y="3617909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probability of getting the 3? 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6DFB72F-6F5B-45BD-9ED2-18E24AF3C822}"/>
              </a:ext>
            </a:extLst>
          </p:cNvPr>
          <p:cNvSpPr txBox="1">
            <a:spLocks/>
          </p:cNvSpPr>
          <p:nvPr/>
        </p:nvSpPr>
        <p:spPr>
          <a:xfrm>
            <a:off x="3356372" y="4267557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probability of getting an odd number?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666D4DB-D04C-4784-899B-829B2D7E56F3}"/>
              </a:ext>
            </a:extLst>
          </p:cNvPr>
          <p:cNvSpPr txBox="1">
            <a:spLocks/>
          </p:cNvSpPr>
          <p:nvPr/>
        </p:nvSpPr>
        <p:spPr>
          <a:xfrm>
            <a:off x="3356372" y="4917205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probability of getting a number below 4?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17A4ED4-536C-40ED-B8CB-25B47712DC58}"/>
              </a:ext>
            </a:extLst>
          </p:cNvPr>
          <p:cNvSpPr txBox="1">
            <a:spLocks/>
          </p:cNvSpPr>
          <p:nvPr/>
        </p:nvSpPr>
        <p:spPr>
          <a:xfrm>
            <a:off x="3356372" y="5566853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probability of getting an even number?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D0B9309-D4BB-4A9C-8CE9-E6D13D122685}"/>
              </a:ext>
            </a:extLst>
          </p:cNvPr>
          <p:cNvSpPr txBox="1">
            <a:spLocks/>
          </p:cNvSpPr>
          <p:nvPr/>
        </p:nvSpPr>
        <p:spPr>
          <a:xfrm>
            <a:off x="3359347" y="6216501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probability of getting a number above 6? 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91FB89-7A40-45B3-B414-0432B59712F5}"/>
                  </a:ext>
                </a:extLst>
              </p:cNvPr>
              <p:cNvSpPr txBox="1"/>
              <p:nvPr/>
            </p:nvSpPr>
            <p:spPr>
              <a:xfrm>
                <a:off x="10564990" y="3532776"/>
                <a:ext cx="535940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91FB89-7A40-45B3-B414-0432B597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990" y="3532776"/>
                <a:ext cx="535940" cy="574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2EE9C7-B49C-4B83-A647-931C58B59B2F}"/>
                  </a:ext>
                </a:extLst>
              </p:cNvPr>
              <p:cNvSpPr txBox="1"/>
              <p:nvPr/>
            </p:nvSpPr>
            <p:spPr>
              <a:xfrm>
                <a:off x="10564990" y="4199866"/>
                <a:ext cx="535940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2EE9C7-B49C-4B83-A647-931C58B5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990" y="4199866"/>
                <a:ext cx="535940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4E7ED2-36B9-4ADF-A169-8423608D3A03}"/>
                  </a:ext>
                </a:extLst>
              </p:cNvPr>
              <p:cNvSpPr txBox="1"/>
              <p:nvPr/>
            </p:nvSpPr>
            <p:spPr>
              <a:xfrm>
                <a:off x="10564990" y="4870391"/>
                <a:ext cx="535940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4E7ED2-36B9-4ADF-A169-8423608D3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990" y="4870391"/>
                <a:ext cx="535940" cy="574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79CFA4-6512-4E24-8D0F-769F33E7FC3C}"/>
                  </a:ext>
                </a:extLst>
              </p:cNvPr>
              <p:cNvSpPr txBox="1"/>
              <p:nvPr/>
            </p:nvSpPr>
            <p:spPr>
              <a:xfrm>
                <a:off x="10564990" y="5510558"/>
                <a:ext cx="535940" cy="55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79CFA4-6512-4E24-8D0F-769F33E7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990" y="5510558"/>
                <a:ext cx="535940" cy="55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A2FDD0-D7DB-4F7B-9D89-CE080BA028FF}"/>
                  </a:ext>
                </a:extLst>
              </p:cNvPr>
              <p:cNvSpPr txBox="1"/>
              <p:nvPr/>
            </p:nvSpPr>
            <p:spPr>
              <a:xfrm>
                <a:off x="10564990" y="6153310"/>
                <a:ext cx="535940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A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A2FDD0-D7DB-4F7B-9D89-CE080BA0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990" y="6153310"/>
                <a:ext cx="535940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FF9EE9F-9E29-4781-B1BE-45AF59DE12E1}"/>
              </a:ext>
            </a:extLst>
          </p:cNvPr>
          <p:cNvSpPr/>
          <p:nvPr/>
        </p:nvSpPr>
        <p:spPr>
          <a:xfrm>
            <a:off x="708207" y="3195864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307B1E90-3632-47BE-948D-67CE5F7493B6}"/>
              </a:ext>
            </a:extLst>
          </p:cNvPr>
          <p:cNvSpPr txBox="1">
            <a:spLocks/>
          </p:cNvSpPr>
          <p:nvPr/>
        </p:nvSpPr>
        <p:spPr>
          <a:xfrm rot="1154818">
            <a:off x="814044" y="3218365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3E540C-34B4-4FC1-BFF2-6DBD3DDF32F7}"/>
              </a:ext>
            </a:extLst>
          </p:cNvPr>
          <p:cNvSpPr/>
          <p:nvPr/>
        </p:nvSpPr>
        <p:spPr>
          <a:xfrm>
            <a:off x="2194928" y="5830331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DADC957-DCC0-4B17-9306-3681EBE4D422}"/>
              </a:ext>
            </a:extLst>
          </p:cNvPr>
          <p:cNvSpPr txBox="1">
            <a:spLocks/>
          </p:cNvSpPr>
          <p:nvPr/>
        </p:nvSpPr>
        <p:spPr>
          <a:xfrm rot="20767884">
            <a:off x="2300765" y="5852832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47123E-8788-4A6A-999B-05233FADE991}"/>
              </a:ext>
            </a:extLst>
          </p:cNvPr>
          <p:cNvSpPr/>
          <p:nvPr/>
        </p:nvSpPr>
        <p:spPr>
          <a:xfrm>
            <a:off x="489570" y="3992452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A5D70F09-F1C3-4701-AC04-23F8874174B0}"/>
              </a:ext>
            </a:extLst>
          </p:cNvPr>
          <p:cNvSpPr txBox="1">
            <a:spLocks/>
          </p:cNvSpPr>
          <p:nvPr/>
        </p:nvSpPr>
        <p:spPr>
          <a:xfrm rot="20767884">
            <a:off x="595407" y="4014953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FF23E3B-9037-4431-B33A-341829CF5142}"/>
              </a:ext>
            </a:extLst>
          </p:cNvPr>
          <p:cNvSpPr/>
          <p:nvPr/>
        </p:nvSpPr>
        <p:spPr>
          <a:xfrm>
            <a:off x="512841" y="5280289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53991ED1-F989-4F94-9FD3-E107131F053D}"/>
              </a:ext>
            </a:extLst>
          </p:cNvPr>
          <p:cNvSpPr txBox="1">
            <a:spLocks/>
          </p:cNvSpPr>
          <p:nvPr/>
        </p:nvSpPr>
        <p:spPr>
          <a:xfrm rot="18809498">
            <a:off x="591158" y="5361721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D88BFC9-6B30-404F-B3F9-044027A70E6D}"/>
              </a:ext>
            </a:extLst>
          </p:cNvPr>
          <p:cNvSpPr/>
          <p:nvPr/>
        </p:nvSpPr>
        <p:spPr>
          <a:xfrm>
            <a:off x="2274896" y="3606543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3AAEC8A-47AC-44AA-A037-5B59C22BCC82}"/>
              </a:ext>
            </a:extLst>
          </p:cNvPr>
          <p:cNvSpPr txBox="1">
            <a:spLocks/>
          </p:cNvSpPr>
          <p:nvPr/>
        </p:nvSpPr>
        <p:spPr>
          <a:xfrm rot="5093131">
            <a:off x="2463855" y="3661400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A8E5AA9-B441-457D-A7DF-19B09A62B96C}"/>
              </a:ext>
            </a:extLst>
          </p:cNvPr>
          <p:cNvSpPr/>
          <p:nvPr/>
        </p:nvSpPr>
        <p:spPr>
          <a:xfrm>
            <a:off x="1170796" y="4658981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37D74B24-1C8C-4E1D-8FF5-314289F3EE05}"/>
              </a:ext>
            </a:extLst>
          </p:cNvPr>
          <p:cNvSpPr txBox="1">
            <a:spLocks/>
          </p:cNvSpPr>
          <p:nvPr/>
        </p:nvSpPr>
        <p:spPr>
          <a:xfrm>
            <a:off x="1276633" y="4681482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0C9326D-C611-4E97-A539-DEA2A4442DBD}"/>
              </a:ext>
            </a:extLst>
          </p:cNvPr>
          <p:cNvSpPr/>
          <p:nvPr/>
        </p:nvSpPr>
        <p:spPr>
          <a:xfrm>
            <a:off x="2252128" y="4858658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F0B95063-5130-4F8A-BB75-74D353D0B9BA}"/>
              </a:ext>
            </a:extLst>
          </p:cNvPr>
          <p:cNvSpPr txBox="1">
            <a:spLocks/>
          </p:cNvSpPr>
          <p:nvPr/>
        </p:nvSpPr>
        <p:spPr>
          <a:xfrm rot="17450088">
            <a:off x="2380733" y="4961046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6245864-1002-41E4-B454-A49AFE17AC94}"/>
              </a:ext>
            </a:extLst>
          </p:cNvPr>
          <p:cNvSpPr/>
          <p:nvPr/>
        </p:nvSpPr>
        <p:spPr>
          <a:xfrm>
            <a:off x="1489688" y="3857844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F76B35FF-1DCE-4EBB-8AE1-CF09CF5584FE}"/>
              </a:ext>
            </a:extLst>
          </p:cNvPr>
          <p:cNvSpPr txBox="1">
            <a:spLocks/>
          </p:cNvSpPr>
          <p:nvPr/>
        </p:nvSpPr>
        <p:spPr>
          <a:xfrm rot="3021631">
            <a:off x="1643293" y="3894358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38FCCD7-2945-449F-AFA7-F4431527D9BC}"/>
              </a:ext>
            </a:extLst>
          </p:cNvPr>
          <p:cNvSpPr/>
          <p:nvPr/>
        </p:nvSpPr>
        <p:spPr>
          <a:xfrm>
            <a:off x="1326054" y="5689022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69D3280C-A12D-4768-A8BE-EB4C9BB1214F}"/>
              </a:ext>
            </a:extLst>
          </p:cNvPr>
          <p:cNvSpPr txBox="1">
            <a:spLocks/>
          </p:cNvSpPr>
          <p:nvPr/>
        </p:nvSpPr>
        <p:spPr>
          <a:xfrm rot="1153422">
            <a:off x="1436925" y="5719739"/>
            <a:ext cx="374016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2C606D4-5429-4474-A090-103D04FB1F50}"/>
              </a:ext>
            </a:extLst>
          </p:cNvPr>
          <p:cNvSpPr/>
          <p:nvPr/>
        </p:nvSpPr>
        <p:spPr>
          <a:xfrm>
            <a:off x="1583967" y="3021437"/>
            <a:ext cx="681226" cy="681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571BF47A-D997-4FCA-B384-8C09A28FEE23}"/>
              </a:ext>
            </a:extLst>
          </p:cNvPr>
          <p:cNvSpPr txBox="1">
            <a:spLocks/>
          </p:cNvSpPr>
          <p:nvPr/>
        </p:nvSpPr>
        <p:spPr>
          <a:xfrm rot="20767884">
            <a:off x="1541285" y="3056915"/>
            <a:ext cx="722185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AU" sz="4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13946BCB-05C9-420B-8581-91ACFECA578B}"/>
              </a:ext>
            </a:extLst>
          </p:cNvPr>
          <p:cNvSpPr txBox="1">
            <a:spLocks/>
          </p:cNvSpPr>
          <p:nvPr/>
        </p:nvSpPr>
        <p:spPr>
          <a:xfrm>
            <a:off x="3362553" y="2677503"/>
            <a:ext cx="7554460" cy="518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After each question, a number will be taken out.</a:t>
            </a: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DB44F-AADD-3561-836E-868B2A86B201}"/>
              </a:ext>
            </a:extLst>
          </p:cNvPr>
          <p:cNvSpPr txBox="1"/>
          <p:nvPr/>
        </p:nvSpPr>
        <p:spPr>
          <a:xfrm>
            <a:off x="387810" y="671018"/>
            <a:ext cx="97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dependent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event is one where the probability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between trials.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6" grpId="0"/>
      <p:bldP spid="47" grpId="0"/>
      <p:bldP spid="48" grpId="0"/>
      <p:bldP spid="49" grpId="0"/>
      <p:bldP spid="50" grpId="0"/>
      <p:bldP spid="4" grpId="0" animBg="1"/>
      <p:bldP spid="64" grpId="0"/>
      <p:bldP spid="71" grpId="0" animBg="1"/>
      <p:bldP spid="72" grpId="0"/>
      <p:bldP spid="75" grpId="0" animBg="1"/>
      <p:bldP spid="76" grpId="0"/>
      <p:bldP spid="77" grpId="0" animBg="1"/>
      <p:bldP spid="7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098451-6F1A-0EC4-A813-3D9D55EA5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9" y="767692"/>
            <a:ext cx="8181975" cy="21812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1" y="777994"/>
            <a:ext cx="8180757" cy="2188352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5D6B8A-DA2E-4B13-928C-447D80C0E663}"/>
              </a:ext>
            </a:extLst>
          </p:cNvPr>
          <p:cNvSpPr txBox="1"/>
          <p:nvPr/>
        </p:nvSpPr>
        <p:spPr>
          <a:xfrm>
            <a:off x="400377" y="3278365"/>
            <a:ext cx="980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can use the Bar Model approach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D08F5-8960-4A03-9BA0-4381675F71AF}"/>
              </a:ext>
            </a:extLst>
          </p:cNvPr>
          <p:cNvSpPr txBox="1"/>
          <p:nvPr/>
        </p:nvSpPr>
        <p:spPr>
          <a:xfrm>
            <a:off x="400377" y="3588855"/>
            <a:ext cx="980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phrase “6 times as many” tells us that this is a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set comparison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problem.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2DB50-2AA9-4C85-A511-8EFF83387EB4}"/>
              </a:ext>
            </a:extLst>
          </p:cNvPr>
          <p:cNvSpPr/>
          <p:nvPr/>
        </p:nvSpPr>
        <p:spPr>
          <a:xfrm>
            <a:off x="1026969" y="4392392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199996-9739-4036-974B-CE553078E149}"/>
              </a:ext>
            </a:extLst>
          </p:cNvPr>
          <p:cNvSpPr/>
          <p:nvPr/>
        </p:nvSpPr>
        <p:spPr>
          <a:xfrm>
            <a:off x="1026971" y="5148994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1B05D5-92AC-46B1-8A64-E60B210A5F63}"/>
              </a:ext>
            </a:extLst>
          </p:cNvPr>
          <p:cNvSpPr/>
          <p:nvPr/>
        </p:nvSpPr>
        <p:spPr>
          <a:xfrm>
            <a:off x="1892511" y="5150064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F809BF-F4BF-4CDF-8565-A27FDAE1FF15}"/>
              </a:ext>
            </a:extLst>
          </p:cNvPr>
          <p:cNvSpPr/>
          <p:nvPr/>
        </p:nvSpPr>
        <p:spPr>
          <a:xfrm>
            <a:off x="2755864" y="5150364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D66BF4-9BC0-4B7E-A745-34856B611495}"/>
              </a:ext>
            </a:extLst>
          </p:cNvPr>
          <p:cNvSpPr/>
          <p:nvPr/>
        </p:nvSpPr>
        <p:spPr>
          <a:xfrm>
            <a:off x="3621404" y="5150664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55CAB-5DA8-46CE-95E4-A121BFEC1B06}"/>
              </a:ext>
            </a:extLst>
          </p:cNvPr>
          <p:cNvSpPr/>
          <p:nvPr/>
        </p:nvSpPr>
        <p:spPr>
          <a:xfrm>
            <a:off x="4494625" y="5150112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F6553D-E78F-4EB2-94A3-DA2003F44C7D}"/>
              </a:ext>
            </a:extLst>
          </p:cNvPr>
          <p:cNvSpPr/>
          <p:nvPr/>
        </p:nvSpPr>
        <p:spPr>
          <a:xfrm>
            <a:off x="5362912" y="5148937"/>
            <a:ext cx="86554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A01508-3B36-408B-9C98-C2205CDC7428}"/>
              </a:ext>
            </a:extLst>
          </p:cNvPr>
          <p:cNvSpPr txBox="1"/>
          <p:nvPr/>
        </p:nvSpPr>
        <p:spPr>
          <a:xfrm>
            <a:off x="1126598" y="4402208"/>
            <a:ext cx="67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black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EA31F9-1F05-4812-A695-B36544CD3CE0}"/>
              </a:ext>
            </a:extLst>
          </p:cNvPr>
          <p:cNvSpPr txBox="1"/>
          <p:nvPr/>
        </p:nvSpPr>
        <p:spPr>
          <a:xfrm>
            <a:off x="1126598" y="5167890"/>
            <a:ext cx="7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EE41C1-309E-4AFF-8E6E-F0E30CF8C352}"/>
              </a:ext>
            </a:extLst>
          </p:cNvPr>
          <p:cNvSpPr txBox="1"/>
          <p:nvPr/>
        </p:nvSpPr>
        <p:spPr>
          <a:xfrm>
            <a:off x="1992138" y="5160366"/>
            <a:ext cx="7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C101A8-AE3A-4726-A848-DD4E1C69AAD1}"/>
              </a:ext>
            </a:extLst>
          </p:cNvPr>
          <p:cNvSpPr txBox="1"/>
          <p:nvPr/>
        </p:nvSpPr>
        <p:spPr>
          <a:xfrm>
            <a:off x="2850557" y="5153598"/>
            <a:ext cx="7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732AD9-8808-418A-9D82-7474840EED5D}"/>
              </a:ext>
            </a:extLst>
          </p:cNvPr>
          <p:cNvSpPr txBox="1"/>
          <p:nvPr/>
        </p:nvSpPr>
        <p:spPr>
          <a:xfrm>
            <a:off x="3716097" y="5145304"/>
            <a:ext cx="7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50DDB1-795B-42F5-8A79-02CA3D07F682}"/>
              </a:ext>
            </a:extLst>
          </p:cNvPr>
          <p:cNvSpPr txBox="1"/>
          <p:nvPr/>
        </p:nvSpPr>
        <p:spPr>
          <a:xfrm>
            <a:off x="4584384" y="5145304"/>
            <a:ext cx="7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400368-8D6B-445F-A7AD-CBA96876F0D7}"/>
              </a:ext>
            </a:extLst>
          </p:cNvPr>
          <p:cNvSpPr txBox="1"/>
          <p:nvPr/>
        </p:nvSpPr>
        <p:spPr>
          <a:xfrm>
            <a:off x="5452671" y="5135535"/>
            <a:ext cx="7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79C5C25-889D-4550-9723-CD69AA7E5540}"/>
              </a:ext>
            </a:extLst>
          </p:cNvPr>
          <p:cNvSpPr/>
          <p:nvPr/>
        </p:nvSpPr>
        <p:spPr>
          <a:xfrm>
            <a:off x="6390107" y="4392392"/>
            <a:ext cx="363070" cy="1111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35B7FE-61B3-48B4-A51E-F8386C8C90A7}"/>
              </a:ext>
            </a:extLst>
          </p:cNvPr>
          <p:cNvSpPr txBox="1"/>
          <p:nvPr/>
        </p:nvSpPr>
        <p:spPr>
          <a:xfrm>
            <a:off x="6753177" y="4610371"/>
            <a:ext cx="97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F00E15-6B71-425C-AC7E-2F77D134397A}"/>
              </a:ext>
            </a:extLst>
          </p:cNvPr>
          <p:cNvSpPr txBox="1"/>
          <p:nvPr/>
        </p:nvSpPr>
        <p:spPr>
          <a:xfrm>
            <a:off x="7729395" y="4172575"/>
            <a:ext cx="409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Divide 56 by the total number of bars.</a:t>
            </a:r>
            <a:b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will give us the value of each bar.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C6CDB9-3243-49CE-A9A6-06CF39E5D1A1}"/>
              </a:ext>
            </a:extLst>
          </p:cNvPr>
          <p:cNvSpPr txBox="1"/>
          <p:nvPr/>
        </p:nvSpPr>
        <p:spPr>
          <a:xfrm>
            <a:off x="9098132" y="5331987"/>
            <a:ext cx="97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4EA4DC-7748-4C48-B987-F215CCF50FB9}"/>
              </a:ext>
            </a:extLst>
          </p:cNvPr>
          <p:cNvCxnSpPr/>
          <p:nvPr/>
        </p:nvCxnSpPr>
        <p:spPr>
          <a:xfrm>
            <a:off x="8972639" y="5396848"/>
            <a:ext cx="0" cy="682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A8E9D9-B475-4346-914D-BFB736FFD04B}"/>
              </a:ext>
            </a:extLst>
          </p:cNvPr>
          <p:cNvCxnSpPr>
            <a:cxnSpLocks/>
          </p:cNvCxnSpPr>
          <p:nvPr/>
        </p:nvCxnSpPr>
        <p:spPr>
          <a:xfrm flipH="1">
            <a:off x="8972639" y="5394607"/>
            <a:ext cx="1508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EF53AD3-D20C-4A7A-AEE8-49339466C954}"/>
              </a:ext>
            </a:extLst>
          </p:cNvPr>
          <p:cNvSpPr txBox="1"/>
          <p:nvPr/>
        </p:nvSpPr>
        <p:spPr>
          <a:xfrm>
            <a:off x="8430961" y="5331987"/>
            <a:ext cx="97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D82FF1-7BAB-46C8-B8B2-775B20C1851A}"/>
              </a:ext>
            </a:extLst>
          </p:cNvPr>
          <p:cNvSpPr txBox="1"/>
          <p:nvPr/>
        </p:nvSpPr>
        <p:spPr>
          <a:xfrm>
            <a:off x="9369654" y="4748036"/>
            <a:ext cx="97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90B8F5-33B9-49F9-BE7E-D8A4FC063371}"/>
              </a:ext>
            </a:extLst>
          </p:cNvPr>
          <p:cNvSpPr txBox="1"/>
          <p:nvPr/>
        </p:nvSpPr>
        <p:spPr>
          <a:xfrm>
            <a:off x="1279361" y="4653744"/>
            <a:ext cx="97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4C8965-1B47-48E0-A9FA-367141C6F613}"/>
              </a:ext>
            </a:extLst>
          </p:cNvPr>
          <p:cNvCxnSpPr/>
          <p:nvPr/>
        </p:nvCxnSpPr>
        <p:spPr>
          <a:xfrm>
            <a:off x="1582783" y="4902758"/>
            <a:ext cx="319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D4B658-88E9-45A3-9677-6121EFFED8EC}"/>
              </a:ext>
            </a:extLst>
          </p:cNvPr>
          <p:cNvCxnSpPr>
            <a:cxnSpLocks/>
          </p:cNvCxnSpPr>
          <p:nvPr/>
        </p:nvCxnSpPr>
        <p:spPr>
          <a:xfrm flipH="1">
            <a:off x="998394" y="4902758"/>
            <a:ext cx="303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Lesson Slide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Dividen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4.xml><?xml version="1.0" encoding="utf-8"?>
<a:theme xmlns:a="http://schemas.openxmlformats.org/drawingml/2006/main" name="1_Lesson Slide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3079</Words>
  <Application>Microsoft Office PowerPoint</Application>
  <PresentationFormat>Widescreen</PresentationFormat>
  <Paragraphs>959</Paragraphs>
  <Slides>100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1" baseType="lpstr">
      <vt:lpstr>Aptos</vt:lpstr>
      <vt:lpstr>Aptos Display</vt:lpstr>
      <vt:lpstr>Arial</vt:lpstr>
      <vt:lpstr>Calibri</vt:lpstr>
      <vt:lpstr>Cambria Math</vt:lpstr>
      <vt:lpstr>Wingdings 2</vt:lpstr>
      <vt:lpstr>Lesson Slides</vt:lpstr>
      <vt:lpstr>Dividend</vt:lpstr>
      <vt:lpstr>1_Office Theme</vt:lpstr>
      <vt:lpstr>1_Lesson Slides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Place value</vt:lpstr>
      <vt:lpstr>Place value</vt:lpstr>
      <vt:lpstr>Place value</vt:lpstr>
      <vt:lpstr>Place value</vt:lpstr>
      <vt:lpstr>Place value</vt:lpstr>
      <vt:lpstr>Place value</vt:lpstr>
      <vt:lpstr>Place value</vt:lpstr>
      <vt:lpstr>Place value</vt:lpstr>
      <vt:lpstr>Place value</vt:lpstr>
      <vt:lpstr>Place value</vt:lpstr>
      <vt:lpstr>Place value</vt:lpstr>
      <vt:lpstr>Write the next three numbers in each pattern and describe the rule:</vt:lpstr>
      <vt:lpstr>DECIMAL Place value</vt:lpstr>
      <vt:lpstr>DECIMAL Place value</vt:lpstr>
      <vt:lpstr>DECIMAL Place value</vt:lpstr>
      <vt:lpstr>DECIMAL Place value</vt:lpstr>
      <vt:lpstr>Rewrite these fractions in ascending order. (Ascending means going up)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 factorisation</vt:lpstr>
      <vt:lpstr>Create factor trees and determine the prime factors of the following numbers.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unit of length would you use to measure the following? Use abbreviations.</vt:lpstr>
      <vt:lpstr>converting units of measurement -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Morkunas</dc:creator>
  <cp:lastModifiedBy>David Morkunas</cp:lastModifiedBy>
  <cp:revision>7</cp:revision>
  <dcterms:created xsi:type="dcterms:W3CDTF">2024-11-01T01:30:33Z</dcterms:created>
  <dcterms:modified xsi:type="dcterms:W3CDTF">2025-02-12T23:43:19Z</dcterms:modified>
</cp:coreProperties>
</file>